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63" r:id="rId6"/>
    <p:sldId id="265" r:id="rId7"/>
    <p:sldId id="264" r:id="rId8"/>
    <p:sldId id="257" r:id="rId9"/>
    <p:sldId id="259" r:id="rId10"/>
    <p:sldId id="261" r:id="rId11"/>
    <p:sldId id="269" r:id="rId12"/>
    <p:sldId id="266" r:id="rId13"/>
    <p:sldId id="268" r:id="rId14"/>
    <p:sldId id="267" r:id="rId15"/>
    <p:sldId id="258"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4B0D9F-6C93-D12E-228B-6B795FB8E53A}" v="23" dt="2023-12-11T16:00:29.450"/>
    <p1510:client id="{75AF3DF9-8AF6-4736-95DF-7D25F1BA26B4}" v="14" dt="2023-12-08T10:25:22.69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53" d="100"/>
          <a:sy n="53" d="100"/>
        </p:scale>
        <p:origin x="82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orah Rijkaart - Damsteegt" userId="S::d.rijkaart@timon.nl::ab8354e8-02fd-4e0f-b8b4-d32619455f2c" providerId="AD" clId="Web-{094B0D9F-6C93-D12E-228B-6B795FB8E53A}"/>
    <pc:docChg chg="modSld">
      <pc:chgData name="Deborah Rijkaart - Damsteegt" userId="S::d.rijkaart@timon.nl::ab8354e8-02fd-4e0f-b8b4-d32619455f2c" providerId="AD" clId="Web-{094B0D9F-6C93-D12E-228B-6B795FB8E53A}" dt="2023-12-11T16:00:29.450" v="20" actId="20577"/>
      <pc:docMkLst>
        <pc:docMk/>
      </pc:docMkLst>
      <pc:sldChg chg="modSp">
        <pc:chgData name="Deborah Rijkaart - Damsteegt" userId="S::d.rijkaart@timon.nl::ab8354e8-02fd-4e0f-b8b4-d32619455f2c" providerId="AD" clId="Web-{094B0D9F-6C93-D12E-228B-6B795FB8E53A}" dt="2023-12-11T15:59:39.355" v="17"/>
        <pc:sldMkLst>
          <pc:docMk/>
          <pc:sldMk cId="4171991153" sldId="265"/>
        </pc:sldMkLst>
        <pc:graphicFrameChg chg="mod modGraphic">
          <ac:chgData name="Deborah Rijkaart - Damsteegt" userId="S::d.rijkaart@timon.nl::ab8354e8-02fd-4e0f-b8b4-d32619455f2c" providerId="AD" clId="Web-{094B0D9F-6C93-D12E-228B-6B795FB8E53A}" dt="2023-12-11T15:59:39.355" v="17"/>
          <ac:graphicFrameMkLst>
            <pc:docMk/>
            <pc:sldMk cId="4171991153" sldId="265"/>
            <ac:graphicFrameMk id="5" creationId="{3DDF96D1-325C-D5CF-EB3E-F4D18F88853E}"/>
          </ac:graphicFrameMkLst>
        </pc:graphicFrameChg>
      </pc:sldChg>
      <pc:sldChg chg="modSp">
        <pc:chgData name="Deborah Rijkaart - Damsteegt" userId="S::d.rijkaart@timon.nl::ab8354e8-02fd-4e0f-b8b4-d32619455f2c" providerId="AD" clId="Web-{094B0D9F-6C93-D12E-228B-6B795FB8E53A}" dt="2023-12-11T16:00:29.450" v="20" actId="20577"/>
        <pc:sldMkLst>
          <pc:docMk/>
          <pc:sldMk cId="4225183695" sldId="267"/>
        </pc:sldMkLst>
        <pc:spChg chg="mod">
          <ac:chgData name="Deborah Rijkaart - Damsteegt" userId="S::d.rijkaart@timon.nl::ab8354e8-02fd-4e0f-b8b4-d32619455f2c" providerId="AD" clId="Web-{094B0D9F-6C93-D12E-228B-6B795FB8E53A}" dt="2023-12-11T16:00:29.450" v="20" actId="20577"/>
          <ac:spMkLst>
            <pc:docMk/>
            <pc:sldMk cId="4225183695" sldId="267"/>
            <ac:spMk id="3" creationId="{B58EB766-9170-2789-5AE7-442F0F717396}"/>
          </ac:spMkLst>
        </pc:spChg>
      </pc:sldChg>
    </pc:docChg>
  </pc:docChgLst>
  <pc:docChgLst>
    <pc:chgData name="Deborah Rijkaart - Damsteegt" userId="ab8354e8-02fd-4e0f-b8b4-d32619455f2c" providerId="ADAL" clId="{75AF3DF9-8AF6-4736-95DF-7D25F1BA26B4}"/>
    <pc:docChg chg="custSel addSld delSld modSld sldOrd">
      <pc:chgData name="Deborah Rijkaart - Damsteegt" userId="ab8354e8-02fd-4e0f-b8b4-d32619455f2c" providerId="ADAL" clId="{75AF3DF9-8AF6-4736-95DF-7D25F1BA26B4}" dt="2023-12-08T10:25:56.261" v="619" actId="14100"/>
      <pc:docMkLst>
        <pc:docMk/>
      </pc:docMkLst>
      <pc:sldChg chg="addSp modSp mod">
        <pc:chgData name="Deborah Rijkaart - Damsteegt" userId="ab8354e8-02fd-4e0f-b8b4-d32619455f2c" providerId="ADAL" clId="{75AF3DF9-8AF6-4736-95DF-7D25F1BA26B4}" dt="2023-12-08T10:13:32.438" v="557" actId="1076"/>
        <pc:sldMkLst>
          <pc:docMk/>
          <pc:sldMk cId="1323800797" sldId="256"/>
        </pc:sldMkLst>
        <pc:spChg chg="mod">
          <ac:chgData name="Deborah Rijkaart - Damsteegt" userId="ab8354e8-02fd-4e0f-b8b4-d32619455f2c" providerId="ADAL" clId="{75AF3DF9-8AF6-4736-95DF-7D25F1BA26B4}" dt="2023-12-08T10:12:38.389" v="540" actId="1076"/>
          <ac:spMkLst>
            <pc:docMk/>
            <pc:sldMk cId="1323800797" sldId="256"/>
            <ac:spMk id="3" creationId="{DBBECA21-B35A-C816-E478-DE08D9B4A4A8}"/>
          </ac:spMkLst>
        </pc:spChg>
        <pc:picChg chg="add mod">
          <ac:chgData name="Deborah Rijkaart - Damsteegt" userId="ab8354e8-02fd-4e0f-b8b4-d32619455f2c" providerId="ADAL" clId="{75AF3DF9-8AF6-4736-95DF-7D25F1BA26B4}" dt="2023-12-08T10:13:29.980" v="555" actId="1076"/>
          <ac:picMkLst>
            <pc:docMk/>
            <pc:sldMk cId="1323800797" sldId="256"/>
            <ac:picMk id="6" creationId="{2544F711-7D89-9E9D-4F57-3CE488F5B351}"/>
          </ac:picMkLst>
        </pc:picChg>
        <pc:picChg chg="add mod">
          <ac:chgData name="Deborah Rijkaart - Damsteegt" userId="ab8354e8-02fd-4e0f-b8b4-d32619455f2c" providerId="ADAL" clId="{75AF3DF9-8AF6-4736-95DF-7D25F1BA26B4}" dt="2023-12-08T10:13:31.007" v="556" actId="1076"/>
          <ac:picMkLst>
            <pc:docMk/>
            <pc:sldMk cId="1323800797" sldId="256"/>
            <ac:picMk id="7" creationId="{E2586D73-60FD-ADF9-356B-06CB85A6E446}"/>
          </ac:picMkLst>
        </pc:picChg>
        <pc:picChg chg="add mod">
          <ac:chgData name="Deborah Rijkaart - Damsteegt" userId="ab8354e8-02fd-4e0f-b8b4-d32619455f2c" providerId="ADAL" clId="{75AF3DF9-8AF6-4736-95DF-7D25F1BA26B4}" dt="2023-12-08T10:13:27.181" v="553" actId="1076"/>
          <ac:picMkLst>
            <pc:docMk/>
            <pc:sldMk cId="1323800797" sldId="256"/>
            <ac:picMk id="8" creationId="{9DEA5B8E-229D-A581-882E-2A9F4E855308}"/>
          </ac:picMkLst>
        </pc:picChg>
        <pc:picChg chg="add mod">
          <ac:chgData name="Deborah Rijkaart - Damsteegt" userId="ab8354e8-02fd-4e0f-b8b4-d32619455f2c" providerId="ADAL" clId="{75AF3DF9-8AF6-4736-95DF-7D25F1BA26B4}" dt="2023-12-08T10:13:18.422" v="550" actId="1076"/>
          <ac:picMkLst>
            <pc:docMk/>
            <pc:sldMk cId="1323800797" sldId="256"/>
            <ac:picMk id="9" creationId="{C626C844-079B-7A29-A491-4BD0DD602CE6}"/>
          </ac:picMkLst>
        </pc:picChg>
        <pc:picChg chg="add mod">
          <ac:chgData name="Deborah Rijkaart - Damsteegt" userId="ab8354e8-02fd-4e0f-b8b4-d32619455f2c" providerId="ADAL" clId="{75AF3DF9-8AF6-4736-95DF-7D25F1BA26B4}" dt="2023-12-08T10:13:24.350" v="552" actId="1076"/>
          <ac:picMkLst>
            <pc:docMk/>
            <pc:sldMk cId="1323800797" sldId="256"/>
            <ac:picMk id="11" creationId="{74639393-F6EB-B200-E831-A7001821AC41}"/>
          </ac:picMkLst>
        </pc:picChg>
        <pc:picChg chg="add mod">
          <ac:chgData name="Deborah Rijkaart - Damsteegt" userId="ab8354e8-02fd-4e0f-b8b4-d32619455f2c" providerId="ADAL" clId="{75AF3DF9-8AF6-4736-95DF-7D25F1BA26B4}" dt="2023-12-08T10:13:28.162" v="554" actId="1076"/>
          <ac:picMkLst>
            <pc:docMk/>
            <pc:sldMk cId="1323800797" sldId="256"/>
            <ac:picMk id="13" creationId="{0CCADF18-D74C-6E7F-9B09-416E52B297F9}"/>
          </ac:picMkLst>
        </pc:picChg>
        <pc:picChg chg="add mod">
          <ac:chgData name="Deborah Rijkaart - Damsteegt" userId="ab8354e8-02fd-4e0f-b8b4-d32619455f2c" providerId="ADAL" clId="{75AF3DF9-8AF6-4736-95DF-7D25F1BA26B4}" dt="2023-12-08T10:13:32.438" v="557" actId="1076"/>
          <ac:picMkLst>
            <pc:docMk/>
            <pc:sldMk cId="1323800797" sldId="256"/>
            <ac:picMk id="15" creationId="{C2EFDA20-2D4F-A199-1615-FC964D04FCC9}"/>
          </ac:picMkLst>
        </pc:picChg>
      </pc:sldChg>
      <pc:sldChg chg="ord">
        <pc:chgData name="Deborah Rijkaart - Damsteegt" userId="ab8354e8-02fd-4e0f-b8b4-d32619455f2c" providerId="ADAL" clId="{75AF3DF9-8AF6-4736-95DF-7D25F1BA26B4}" dt="2023-12-08T10:13:57.334" v="559"/>
        <pc:sldMkLst>
          <pc:docMk/>
          <pc:sldMk cId="2124377042" sldId="258"/>
        </pc:sldMkLst>
      </pc:sldChg>
      <pc:sldChg chg="modNotesTx">
        <pc:chgData name="Deborah Rijkaart - Damsteegt" userId="ab8354e8-02fd-4e0f-b8b4-d32619455f2c" providerId="ADAL" clId="{75AF3DF9-8AF6-4736-95DF-7D25F1BA26B4}" dt="2023-12-08T10:05:02.521" v="525" actId="20577"/>
        <pc:sldMkLst>
          <pc:docMk/>
          <pc:sldMk cId="1857369727" sldId="259"/>
        </pc:sldMkLst>
      </pc:sldChg>
      <pc:sldChg chg="modSp mod modNotesTx">
        <pc:chgData name="Deborah Rijkaart - Damsteegt" userId="ab8354e8-02fd-4e0f-b8b4-d32619455f2c" providerId="ADAL" clId="{75AF3DF9-8AF6-4736-95DF-7D25F1BA26B4}" dt="2023-12-08T10:00:12.694" v="499" actId="20577"/>
        <pc:sldMkLst>
          <pc:docMk/>
          <pc:sldMk cId="4237407626" sldId="261"/>
        </pc:sldMkLst>
        <pc:spChg chg="mod">
          <ac:chgData name="Deborah Rijkaart - Damsteegt" userId="ab8354e8-02fd-4e0f-b8b4-d32619455f2c" providerId="ADAL" clId="{75AF3DF9-8AF6-4736-95DF-7D25F1BA26B4}" dt="2023-12-08T09:55:16.166" v="251" actId="20577"/>
          <ac:spMkLst>
            <pc:docMk/>
            <pc:sldMk cId="4237407626" sldId="261"/>
            <ac:spMk id="2" creationId="{473BE8B0-EF2F-EF7F-B6F1-590A9A93F270}"/>
          </ac:spMkLst>
        </pc:spChg>
        <pc:spChg chg="mod">
          <ac:chgData name="Deborah Rijkaart - Damsteegt" userId="ab8354e8-02fd-4e0f-b8b4-d32619455f2c" providerId="ADAL" clId="{75AF3DF9-8AF6-4736-95DF-7D25F1BA26B4}" dt="2023-12-08T09:55:44.415" v="271" actId="20577"/>
          <ac:spMkLst>
            <pc:docMk/>
            <pc:sldMk cId="4237407626" sldId="261"/>
            <ac:spMk id="3" creationId="{F35F7EF2-B85E-6CDF-C0E2-D98DE43454CA}"/>
          </ac:spMkLst>
        </pc:spChg>
      </pc:sldChg>
      <pc:sldChg chg="addSp modSp mod modNotesTx">
        <pc:chgData name="Deborah Rijkaart - Damsteegt" userId="ab8354e8-02fd-4e0f-b8b4-d32619455f2c" providerId="ADAL" clId="{75AF3DF9-8AF6-4736-95DF-7D25F1BA26B4}" dt="2023-12-08T10:25:56.261" v="619" actId="14100"/>
        <pc:sldMkLst>
          <pc:docMk/>
          <pc:sldMk cId="2607450700" sldId="263"/>
        </pc:sldMkLst>
        <pc:picChg chg="mod">
          <ac:chgData name="Deborah Rijkaart - Damsteegt" userId="ab8354e8-02fd-4e0f-b8b4-d32619455f2c" providerId="ADAL" clId="{75AF3DF9-8AF6-4736-95DF-7D25F1BA26B4}" dt="2023-12-08T10:25:45.458" v="616" actId="14100"/>
          <ac:picMkLst>
            <pc:docMk/>
            <pc:sldMk cId="2607450700" sldId="263"/>
            <ac:picMk id="8" creationId="{6E47789C-D6E3-AC36-BDF4-2DAAFF6B3B66}"/>
          </ac:picMkLst>
        </pc:picChg>
        <pc:picChg chg="mod">
          <ac:chgData name="Deborah Rijkaart - Damsteegt" userId="ab8354e8-02fd-4e0f-b8b4-d32619455f2c" providerId="ADAL" clId="{75AF3DF9-8AF6-4736-95DF-7D25F1BA26B4}" dt="2023-12-08T10:25:56.261" v="619" actId="14100"/>
          <ac:picMkLst>
            <pc:docMk/>
            <pc:sldMk cId="2607450700" sldId="263"/>
            <ac:picMk id="10" creationId="{219B47EC-9E89-3A0A-7692-8CE150F77D88}"/>
          </ac:picMkLst>
        </pc:picChg>
        <pc:picChg chg="add mod">
          <ac:chgData name="Deborah Rijkaart - Damsteegt" userId="ab8354e8-02fd-4e0f-b8b4-d32619455f2c" providerId="ADAL" clId="{75AF3DF9-8AF6-4736-95DF-7D25F1BA26B4}" dt="2023-12-08T10:24:37.462" v="609" actId="14100"/>
          <ac:picMkLst>
            <pc:docMk/>
            <pc:sldMk cId="2607450700" sldId="263"/>
            <ac:picMk id="18" creationId="{64D4E099-8D46-9EED-887F-5510FB4C9E26}"/>
          </ac:picMkLst>
        </pc:picChg>
        <pc:picChg chg="add mod">
          <ac:chgData name="Deborah Rijkaart - Damsteegt" userId="ab8354e8-02fd-4e0f-b8b4-d32619455f2c" providerId="ADAL" clId="{75AF3DF9-8AF6-4736-95DF-7D25F1BA26B4}" dt="2023-12-08T10:25:50.892" v="618" actId="14100"/>
          <ac:picMkLst>
            <pc:docMk/>
            <pc:sldMk cId="2607450700" sldId="263"/>
            <ac:picMk id="20" creationId="{A55EAEFB-3FAE-7A97-E416-0581DEFBE4B4}"/>
          </ac:picMkLst>
        </pc:picChg>
      </pc:sldChg>
      <pc:sldChg chg="modNotesTx">
        <pc:chgData name="Deborah Rijkaart - Damsteegt" userId="ab8354e8-02fd-4e0f-b8b4-d32619455f2c" providerId="ADAL" clId="{75AF3DF9-8AF6-4736-95DF-7D25F1BA26B4}" dt="2023-12-08T09:50:08.412" v="249" actId="20577"/>
        <pc:sldMkLst>
          <pc:docMk/>
          <pc:sldMk cId="2117123853" sldId="264"/>
        </pc:sldMkLst>
      </pc:sldChg>
      <pc:sldChg chg="modSp mod">
        <pc:chgData name="Deborah Rijkaart - Damsteegt" userId="ab8354e8-02fd-4e0f-b8b4-d32619455f2c" providerId="ADAL" clId="{75AF3DF9-8AF6-4736-95DF-7D25F1BA26B4}" dt="2023-12-08T09:45:42.765" v="59" actId="20577"/>
        <pc:sldMkLst>
          <pc:docMk/>
          <pc:sldMk cId="4171991153" sldId="265"/>
        </pc:sldMkLst>
        <pc:graphicFrameChg chg="modGraphic">
          <ac:chgData name="Deborah Rijkaart - Damsteegt" userId="ab8354e8-02fd-4e0f-b8b4-d32619455f2c" providerId="ADAL" clId="{75AF3DF9-8AF6-4736-95DF-7D25F1BA26B4}" dt="2023-12-08T09:45:42.765" v="59" actId="20577"/>
          <ac:graphicFrameMkLst>
            <pc:docMk/>
            <pc:sldMk cId="4171991153" sldId="265"/>
            <ac:graphicFrameMk id="5" creationId="{3DDF96D1-325C-D5CF-EB3E-F4D18F88853E}"/>
          </ac:graphicFrameMkLst>
        </pc:graphicFrameChg>
      </pc:sldChg>
      <pc:sldChg chg="modNotesTx">
        <pc:chgData name="Deborah Rijkaart - Damsteegt" userId="ab8354e8-02fd-4e0f-b8b4-d32619455f2c" providerId="ADAL" clId="{75AF3DF9-8AF6-4736-95DF-7D25F1BA26B4}" dt="2023-12-08T10:16:50.026" v="601" actId="20577"/>
        <pc:sldMkLst>
          <pc:docMk/>
          <pc:sldMk cId="1519472924" sldId="266"/>
        </pc:sldMkLst>
      </pc:sldChg>
      <pc:sldChg chg="addSp delSp modSp mod ord">
        <pc:chgData name="Deborah Rijkaart - Damsteegt" userId="ab8354e8-02fd-4e0f-b8b4-d32619455f2c" providerId="ADAL" clId="{75AF3DF9-8AF6-4736-95DF-7D25F1BA26B4}" dt="2023-12-08T10:16:11.556" v="566" actId="931"/>
        <pc:sldMkLst>
          <pc:docMk/>
          <pc:sldMk cId="900665440" sldId="269"/>
        </pc:sldMkLst>
        <pc:spChg chg="del">
          <ac:chgData name="Deborah Rijkaart - Damsteegt" userId="ab8354e8-02fd-4e0f-b8b4-d32619455f2c" providerId="ADAL" clId="{75AF3DF9-8AF6-4736-95DF-7D25F1BA26B4}" dt="2023-12-08T10:15:26.123" v="562" actId="931"/>
          <ac:spMkLst>
            <pc:docMk/>
            <pc:sldMk cId="900665440" sldId="269"/>
            <ac:spMk id="3" creationId="{D9CD54BB-C976-6FFE-16BC-34BFC4181A5C}"/>
          </ac:spMkLst>
        </pc:spChg>
        <pc:spChg chg="add del mod">
          <ac:chgData name="Deborah Rijkaart - Damsteegt" userId="ab8354e8-02fd-4e0f-b8b4-d32619455f2c" providerId="ADAL" clId="{75AF3DF9-8AF6-4736-95DF-7D25F1BA26B4}" dt="2023-12-08T10:16:11.556" v="566" actId="931"/>
          <ac:spMkLst>
            <pc:docMk/>
            <pc:sldMk cId="900665440" sldId="269"/>
            <ac:spMk id="9" creationId="{4F4DB572-C9FA-0345-9B7B-80C3C63C37F9}"/>
          </ac:spMkLst>
        </pc:spChg>
        <pc:picChg chg="add del mod">
          <ac:chgData name="Deborah Rijkaart - Damsteegt" userId="ab8354e8-02fd-4e0f-b8b4-d32619455f2c" providerId="ADAL" clId="{75AF3DF9-8AF6-4736-95DF-7D25F1BA26B4}" dt="2023-12-08T10:15:42.306" v="565" actId="478"/>
          <ac:picMkLst>
            <pc:docMk/>
            <pc:sldMk cId="900665440" sldId="269"/>
            <ac:picMk id="5" creationId="{2CCFF917-A992-48F6-63E3-28ABB87862FB}"/>
          </ac:picMkLst>
        </pc:picChg>
        <pc:picChg chg="add del mod">
          <ac:chgData name="Deborah Rijkaart - Damsteegt" userId="ab8354e8-02fd-4e0f-b8b4-d32619455f2c" providerId="ADAL" clId="{75AF3DF9-8AF6-4736-95DF-7D25F1BA26B4}" dt="2023-12-08T10:15:42.306" v="565" actId="478"/>
          <ac:picMkLst>
            <pc:docMk/>
            <pc:sldMk cId="900665440" sldId="269"/>
            <ac:picMk id="7" creationId="{3D6AB16F-D47E-9262-13B0-1783D8C57185}"/>
          </ac:picMkLst>
        </pc:picChg>
        <pc:picChg chg="add mod">
          <ac:chgData name="Deborah Rijkaart - Damsteegt" userId="ab8354e8-02fd-4e0f-b8b4-d32619455f2c" providerId="ADAL" clId="{75AF3DF9-8AF6-4736-95DF-7D25F1BA26B4}" dt="2023-12-08T10:16:11.556" v="566" actId="931"/>
          <ac:picMkLst>
            <pc:docMk/>
            <pc:sldMk cId="900665440" sldId="269"/>
            <ac:picMk id="11" creationId="{4910DC30-CA5A-A62B-F082-949D712DBF8E}"/>
          </ac:picMkLst>
        </pc:picChg>
      </pc:sldChg>
      <pc:sldChg chg="modSp new del mod">
        <pc:chgData name="Deborah Rijkaart - Damsteegt" userId="ab8354e8-02fd-4e0f-b8b4-d32619455f2c" providerId="ADAL" clId="{75AF3DF9-8AF6-4736-95DF-7D25F1BA26B4}" dt="2023-12-08T10:04:17.685" v="513" actId="2696"/>
        <pc:sldMkLst>
          <pc:docMk/>
          <pc:sldMk cId="4164442094" sldId="270"/>
        </pc:sldMkLst>
        <pc:spChg chg="mod">
          <ac:chgData name="Deborah Rijkaart - Damsteegt" userId="ab8354e8-02fd-4e0f-b8b4-d32619455f2c" providerId="ADAL" clId="{75AF3DF9-8AF6-4736-95DF-7D25F1BA26B4}" dt="2023-12-08T10:03:06.331" v="512" actId="20577"/>
          <ac:spMkLst>
            <pc:docMk/>
            <pc:sldMk cId="4164442094" sldId="270"/>
            <ac:spMk id="2" creationId="{9870CAC5-9F82-EE79-54C1-57650DD2B99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B1C6B3-5F2A-425E-9D3D-738837E9DBDA}" type="datetimeFigureOut">
              <a:rPr lang="nl-NL" smtClean="0"/>
              <a:t>19-12-2023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9D3D34-6D47-4E0C-80ED-35DFFACE6AA2}" type="slidenum">
              <a:rPr lang="nl-NL" smtClean="0"/>
              <a:t>‹nr.›</a:t>
            </a:fld>
            <a:endParaRPr lang="nl-NL"/>
          </a:p>
        </p:txBody>
      </p:sp>
    </p:spTree>
    <p:extLst>
      <p:ext uri="{BB962C8B-B14F-4D97-AF65-F5344CB8AC3E}">
        <p14:creationId xmlns:p14="http://schemas.microsoft.com/office/powerpoint/2010/main" val="3467138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i="0" u="none" strike="noStrike" baseline="0" dirty="0">
                <a:solidFill>
                  <a:srgbClr val="000000"/>
                </a:solidFill>
                <a:latin typeface="Calibri" panose="020F0502020204030204" pitchFamily="34" charset="0"/>
              </a:rPr>
              <a:t>In de basis gaat het werk van de professional over het bepalen welke methoden </a:t>
            </a:r>
            <a:r>
              <a:rPr lang="nl-NL" sz="1800" b="0" i="1" u="none" strike="noStrike" baseline="0" dirty="0">
                <a:solidFill>
                  <a:srgbClr val="000000"/>
                </a:solidFill>
                <a:latin typeface="Calibri" panose="020F0502020204030204" pitchFamily="34" charset="0"/>
              </a:rPr>
              <a:t>effectief </a:t>
            </a:r>
            <a:r>
              <a:rPr lang="nl-NL" sz="1800" b="0" i="0" u="none" strike="noStrike" baseline="0" dirty="0">
                <a:solidFill>
                  <a:srgbClr val="000000"/>
                </a:solidFill>
                <a:latin typeface="Calibri" panose="020F0502020204030204" pitchFamily="34" charset="0"/>
              </a:rPr>
              <a:t>zijn (deskundigheid) en hoe cliënten </a:t>
            </a:r>
            <a:r>
              <a:rPr lang="nl-NL" sz="1800" b="0" i="1" u="none" strike="noStrike" baseline="0" dirty="0">
                <a:solidFill>
                  <a:srgbClr val="000000"/>
                </a:solidFill>
                <a:latin typeface="Calibri" panose="020F0502020204030204" pitchFamily="34" charset="0"/>
              </a:rPr>
              <a:t>optimaal </a:t>
            </a:r>
            <a:r>
              <a:rPr lang="nl-NL" sz="1800" b="0" i="0" u="none" strike="noStrike" baseline="0" dirty="0">
                <a:solidFill>
                  <a:srgbClr val="000000"/>
                </a:solidFill>
                <a:latin typeface="Calibri" panose="020F0502020204030204" pitchFamily="34" charset="0"/>
              </a:rPr>
              <a:t>behandeld kunnen worden (autonomie), waarbij ze </a:t>
            </a:r>
            <a:r>
              <a:rPr lang="nl-NL" sz="1800" b="0" i="1" u="none" strike="noStrike" baseline="0" dirty="0">
                <a:solidFill>
                  <a:srgbClr val="000000"/>
                </a:solidFill>
                <a:latin typeface="Calibri" panose="020F0502020204030204" pitchFamily="34" charset="0"/>
              </a:rPr>
              <a:t>legitimiteit </a:t>
            </a:r>
            <a:r>
              <a:rPr lang="nl-NL" sz="1800" b="0" i="0" u="none" strike="noStrike" baseline="0" dirty="0">
                <a:solidFill>
                  <a:srgbClr val="000000"/>
                </a:solidFill>
                <a:latin typeface="Calibri" panose="020F0502020204030204" pitchFamily="34" charset="0"/>
              </a:rPr>
              <a:t>krijgen van de klanten, opdrachtgevers en samenleving ‘doordat de professional weet waar hij over praat’ en normen/richtlijnen naleeft (autoriteit). Het gaat dus om deskundigheid, autonomie en autoriteit, wat beschermende ‘schilden’ zijn voor professionaliteit. </a:t>
            </a:r>
          </a:p>
          <a:p>
            <a:r>
              <a:rPr lang="nl-NL" sz="1800" b="0" i="0" u="none" strike="noStrike" baseline="0" dirty="0">
                <a:solidFill>
                  <a:srgbClr val="000000"/>
                </a:solidFill>
                <a:latin typeface="Calibri" panose="020F0502020204030204" pitchFamily="34" charset="0"/>
              </a:rPr>
              <a:t>Plaatjes van links naar rechts: </a:t>
            </a:r>
          </a:p>
          <a:p>
            <a:r>
              <a:rPr lang="nl-NL" sz="1800" b="0" i="0" u="none" strike="noStrike" baseline="0" dirty="0">
                <a:solidFill>
                  <a:srgbClr val="000000"/>
                </a:solidFill>
                <a:latin typeface="Calibri" panose="020F0502020204030204" pitchFamily="34" charset="0"/>
              </a:rPr>
              <a:t>- toenemende druk tot verantwoording, trends (afbouw gesloten jeugdzorg), technologisch, risico’s (toenemende druk op verantwoording afleggen), </a:t>
            </a:r>
            <a:r>
              <a:rPr lang="nl-NL" sz="1800" b="0" i="0" u="none" strike="noStrike" baseline="0" dirty="0" err="1">
                <a:solidFill>
                  <a:srgbClr val="000000"/>
                </a:solidFill>
                <a:latin typeface="Calibri" panose="020F0502020204030204" pitchFamily="34" charset="0"/>
              </a:rPr>
              <a:t>financiele</a:t>
            </a:r>
            <a:r>
              <a:rPr lang="nl-NL" sz="1800" b="0" i="0" u="none" strike="noStrike" baseline="0" dirty="0">
                <a:solidFill>
                  <a:srgbClr val="000000"/>
                </a:solidFill>
                <a:latin typeface="Calibri" panose="020F0502020204030204" pitchFamily="34" charset="0"/>
              </a:rPr>
              <a:t> druk. Toename </a:t>
            </a:r>
            <a:r>
              <a:rPr lang="nl-NL" sz="1800" b="0" i="0" u="none" strike="noStrike" baseline="0" dirty="0" err="1">
                <a:solidFill>
                  <a:srgbClr val="000000"/>
                </a:solidFill>
                <a:latin typeface="Calibri" panose="020F0502020204030204" pitchFamily="34" charset="0"/>
              </a:rPr>
              <a:t>wicked</a:t>
            </a:r>
            <a:r>
              <a:rPr lang="nl-NL" sz="1800" b="0" i="0" u="none" strike="noStrike" baseline="0" dirty="0">
                <a:solidFill>
                  <a:srgbClr val="000000"/>
                </a:solidFill>
                <a:latin typeface="Calibri" panose="020F0502020204030204" pitchFamily="34" charset="0"/>
              </a:rPr>
              <a:t> </a:t>
            </a:r>
            <a:r>
              <a:rPr lang="nl-NL" sz="1800" b="0" i="0" u="none" strike="noStrike" baseline="0" dirty="0" err="1">
                <a:solidFill>
                  <a:srgbClr val="000000"/>
                </a:solidFill>
                <a:latin typeface="Calibri" panose="020F0502020204030204" pitchFamily="34" charset="0"/>
              </a:rPr>
              <a:t>problems</a:t>
            </a:r>
            <a:r>
              <a:rPr lang="nl-NL" sz="1800" b="0" i="0" u="none" strike="noStrike" baseline="0" dirty="0">
                <a:solidFill>
                  <a:srgbClr val="000000"/>
                </a:solidFill>
                <a:latin typeface="Calibri" panose="020F0502020204030204" pitchFamily="34" charset="0"/>
              </a:rPr>
              <a:t> (niet alleen meer op te lossen), toename vraag om effectieve interventies (doen wat werkt) </a:t>
            </a:r>
          </a:p>
          <a:p>
            <a:r>
              <a:rPr lang="nl-NL" sz="1800" b="0" i="0" u="none" strike="noStrike" baseline="0" dirty="0">
                <a:solidFill>
                  <a:srgbClr val="000000"/>
                </a:solidFill>
                <a:latin typeface="Calibri" panose="020F0502020204030204" pitchFamily="34" charset="0"/>
              </a:rPr>
              <a:t>Arbeidsmarkt</a:t>
            </a:r>
          </a:p>
          <a:p>
            <a:r>
              <a:rPr lang="nl-NL" sz="1800" b="0" i="0" u="none" strike="noStrike" baseline="0" dirty="0">
                <a:solidFill>
                  <a:srgbClr val="000000"/>
                </a:solidFill>
                <a:latin typeface="Calibri" panose="020F0502020204030204" pitchFamily="34" charset="0"/>
              </a:rPr>
              <a:t>Van 1 op 17 naar 1 op 7</a:t>
            </a:r>
            <a:endParaRPr lang="nl-NL" dirty="0"/>
          </a:p>
        </p:txBody>
      </p:sp>
      <p:sp>
        <p:nvSpPr>
          <p:cNvPr id="4" name="Tijdelijke aanduiding voor dianummer 3"/>
          <p:cNvSpPr>
            <a:spLocks noGrp="1"/>
          </p:cNvSpPr>
          <p:nvPr>
            <p:ph type="sldNum" sz="quarter" idx="5"/>
          </p:nvPr>
        </p:nvSpPr>
        <p:spPr/>
        <p:txBody>
          <a:bodyPr/>
          <a:lstStyle/>
          <a:p>
            <a:fld id="{4C9D3D34-6D47-4E0C-80ED-35DFFACE6AA2}" type="slidenum">
              <a:rPr lang="nl-NL" smtClean="0"/>
              <a:t>2</a:t>
            </a:fld>
            <a:endParaRPr lang="nl-NL"/>
          </a:p>
        </p:txBody>
      </p:sp>
    </p:spTree>
    <p:extLst>
      <p:ext uri="{BB962C8B-B14F-4D97-AF65-F5344CB8AC3E}">
        <p14:creationId xmlns:p14="http://schemas.microsoft.com/office/powerpoint/2010/main" val="2732647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Wordt toegezonden. Van beschermend naar verbindend. Betrekken van het informeel netwerk (meer dan voorheen). Van professionals die oplosten naar de samenleving die samen aan zet is. </a:t>
            </a:r>
          </a:p>
        </p:txBody>
      </p:sp>
      <p:sp>
        <p:nvSpPr>
          <p:cNvPr id="4" name="Tijdelijke aanduiding voor dianummer 3"/>
          <p:cNvSpPr>
            <a:spLocks noGrp="1"/>
          </p:cNvSpPr>
          <p:nvPr>
            <p:ph type="sldNum" sz="quarter" idx="5"/>
          </p:nvPr>
        </p:nvSpPr>
        <p:spPr/>
        <p:txBody>
          <a:bodyPr/>
          <a:lstStyle/>
          <a:p>
            <a:fld id="{4C9D3D34-6D47-4E0C-80ED-35DFFACE6AA2}" type="slidenum">
              <a:rPr lang="nl-NL" smtClean="0"/>
              <a:t>4</a:t>
            </a:fld>
            <a:endParaRPr lang="nl-NL"/>
          </a:p>
        </p:txBody>
      </p:sp>
    </p:spTree>
    <p:extLst>
      <p:ext uri="{BB962C8B-B14F-4D97-AF65-F5344CB8AC3E}">
        <p14:creationId xmlns:p14="http://schemas.microsoft.com/office/powerpoint/2010/main" val="3829814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krachtenveld</a:t>
            </a:r>
          </a:p>
        </p:txBody>
      </p:sp>
      <p:sp>
        <p:nvSpPr>
          <p:cNvPr id="4" name="Tijdelijke aanduiding voor dianummer 3"/>
          <p:cNvSpPr>
            <a:spLocks noGrp="1"/>
          </p:cNvSpPr>
          <p:nvPr>
            <p:ph type="sldNum" sz="quarter" idx="5"/>
          </p:nvPr>
        </p:nvSpPr>
        <p:spPr/>
        <p:txBody>
          <a:bodyPr/>
          <a:lstStyle/>
          <a:p>
            <a:fld id="{4C9D3D34-6D47-4E0C-80ED-35DFFACE6AA2}" type="slidenum">
              <a:rPr lang="nl-NL" smtClean="0"/>
              <a:t>6</a:t>
            </a:fld>
            <a:endParaRPr lang="nl-NL"/>
          </a:p>
        </p:txBody>
      </p:sp>
    </p:spTree>
    <p:extLst>
      <p:ext uri="{BB962C8B-B14F-4D97-AF65-F5344CB8AC3E}">
        <p14:creationId xmlns:p14="http://schemas.microsoft.com/office/powerpoint/2010/main" val="3429980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Systemisch probleem (wachtlijsten) en spanning 5,5 (risico naar 4). Voorbeeld Youz; je sluit af, terwijl de </a:t>
            </a:r>
            <a:r>
              <a:rPr lang="nl-NL" dirty="0" err="1"/>
              <a:t>situtaie</a:t>
            </a:r>
            <a:r>
              <a:rPr lang="nl-NL" dirty="0"/>
              <a:t>. Beetje vasthouden. Waakvlamconstructies; kwart van de expertise uitvoeren, tegelijk </a:t>
            </a:r>
          </a:p>
        </p:txBody>
      </p:sp>
      <p:sp>
        <p:nvSpPr>
          <p:cNvPr id="4" name="Tijdelijke aanduiding voor dianummer 3"/>
          <p:cNvSpPr>
            <a:spLocks noGrp="1"/>
          </p:cNvSpPr>
          <p:nvPr>
            <p:ph type="sldNum" sz="quarter" idx="5"/>
          </p:nvPr>
        </p:nvSpPr>
        <p:spPr/>
        <p:txBody>
          <a:bodyPr/>
          <a:lstStyle/>
          <a:p>
            <a:fld id="{4C9D3D34-6D47-4E0C-80ED-35DFFACE6AA2}" type="slidenum">
              <a:rPr lang="nl-NL" smtClean="0"/>
              <a:t>7</a:t>
            </a:fld>
            <a:endParaRPr lang="nl-NL"/>
          </a:p>
        </p:txBody>
      </p:sp>
    </p:spTree>
    <p:extLst>
      <p:ext uri="{BB962C8B-B14F-4D97-AF65-F5344CB8AC3E}">
        <p14:creationId xmlns:p14="http://schemas.microsoft.com/office/powerpoint/2010/main" val="922570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Sheet 9-12: Optioneel te gebruiken</a:t>
            </a:r>
          </a:p>
        </p:txBody>
      </p:sp>
      <p:sp>
        <p:nvSpPr>
          <p:cNvPr id="4" name="Tijdelijke aanduiding voor dianummer 3"/>
          <p:cNvSpPr>
            <a:spLocks noGrp="1"/>
          </p:cNvSpPr>
          <p:nvPr>
            <p:ph type="sldNum" sz="quarter" idx="5"/>
          </p:nvPr>
        </p:nvSpPr>
        <p:spPr/>
        <p:txBody>
          <a:bodyPr/>
          <a:lstStyle/>
          <a:p>
            <a:fld id="{4C9D3D34-6D47-4E0C-80ED-35DFFACE6AA2}" type="slidenum">
              <a:rPr lang="nl-NL" smtClean="0"/>
              <a:t>9</a:t>
            </a:fld>
            <a:endParaRPr lang="nl-NL"/>
          </a:p>
        </p:txBody>
      </p:sp>
    </p:spTree>
    <p:extLst>
      <p:ext uri="{BB962C8B-B14F-4D97-AF65-F5344CB8AC3E}">
        <p14:creationId xmlns:p14="http://schemas.microsoft.com/office/powerpoint/2010/main" val="4290751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9B482D-9BEB-AB0D-A48C-5B7BCDDDD52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BBEC936-D05F-809F-6756-7BD2BB821D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AD66DAA-B8FB-60CB-0C06-9135DE8ACB38}"/>
              </a:ext>
            </a:extLst>
          </p:cNvPr>
          <p:cNvSpPr>
            <a:spLocks noGrp="1"/>
          </p:cNvSpPr>
          <p:nvPr>
            <p:ph type="dt" sz="half" idx="10"/>
          </p:nvPr>
        </p:nvSpPr>
        <p:spPr/>
        <p:txBody>
          <a:bodyPr/>
          <a:lstStyle/>
          <a:p>
            <a:fld id="{A3EAE37D-6C25-40B0-9369-736193744803}" type="datetimeFigureOut">
              <a:rPr lang="nl-NL" smtClean="0"/>
              <a:t>19-12-2023</a:t>
            </a:fld>
            <a:endParaRPr lang="nl-NL"/>
          </a:p>
        </p:txBody>
      </p:sp>
      <p:sp>
        <p:nvSpPr>
          <p:cNvPr id="5" name="Tijdelijke aanduiding voor voettekst 4">
            <a:extLst>
              <a:ext uri="{FF2B5EF4-FFF2-40B4-BE49-F238E27FC236}">
                <a16:creationId xmlns:a16="http://schemas.microsoft.com/office/drawing/2014/main" id="{6303A42E-6F4A-65D3-5833-7DCE4E1E01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34B4786-B6FF-53D7-DCBE-451DC02DF3EA}"/>
              </a:ext>
            </a:extLst>
          </p:cNvPr>
          <p:cNvSpPr>
            <a:spLocks noGrp="1"/>
          </p:cNvSpPr>
          <p:nvPr>
            <p:ph type="sldNum" sz="quarter" idx="12"/>
          </p:nvPr>
        </p:nvSpPr>
        <p:spPr/>
        <p:txBody>
          <a:bodyPr/>
          <a:lstStyle/>
          <a:p>
            <a:fld id="{5CF796BD-AA0E-4F09-AAAD-B7D3F15512E2}" type="slidenum">
              <a:rPr lang="nl-NL" smtClean="0"/>
              <a:t>‹nr.›</a:t>
            </a:fld>
            <a:endParaRPr lang="nl-NL"/>
          </a:p>
        </p:txBody>
      </p:sp>
    </p:spTree>
    <p:extLst>
      <p:ext uri="{BB962C8B-B14F-4D97-AF65-F5344CB8AC3E}">
        <p14:creationId xmlns:p14="http://schemas.microsoft.com/office/powerpoint/2010/main" val="3937439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B76A39-0521-B107-830D-DD89BA13DE4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4B5BEFA-BACF-0D29-FFED-3D9AB72670D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D3F9547-7FFA-1520-EAC5-59EC61FE16E3}"/>
              </a:ext>
            </a:extLst>
          </p:cNvPr>
          <p:cNvSpPr>
            <a:spLocks noGrp="1"/>
          </p:cNvSpPr>
          <p:nvPr>
            <p:ph type="dt" sz="half" idx="10"/>
          </p:nvPr>
        </p:nvSpPr>
        <p:spPr/>
        <p:txBody>
          <a:bodyPr/>
          <a:lstStyle/>
          <a:p>
            <a:fld id="{A3EAE37D-6C25-40B0-9369-736193744803}" type="datetimeFigureOut">
              <a:rPr lang="nl-NL" smtClean="0"/>
              <a:t>19-12-2023</a:t>
            </a:fld>
            <a:endParaRPr lang="nl-NL"/>
          </a:p>
        </p:txBody>
      </p:sp>
      <p:sp>
        <p:nvSpPr>
          <p:cNvPr id="5" name="Tijdelijke aanduiding voor voettekst 4">
            <a:extLst>
              <a:ext uri="{FF2B5EF4-FFF2-40B4-BE49-F238E27FC236}">
                <a16:creationId xmlns:a16="http://schemas.microsoft.com/office/drawing/2014/main" id="{12A5A2D4-D857-5CEF-B428-7A7C4B3A672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3F91E8C-CE0A-7371-9C08-23742969C4D1}"/>
              </a:ext>
            </a:extLst>
          </p:cNvPr>
          <p:cNvSpPr>
            <a:spLocks noGrp="1"/>
          </p:cNvSpPr>
          <p:nvPr>
            <p:ph type="sldNum" sz="quarter" idx="12"/>
          </p:nvPr>
        </p:nvSpPr>
        <p:spPr/>
        <p:txBody>
          <a:bodyPr/>
          <a:lstStyle/>
          <a:p>
            <a:fld id="{5CF796BD-AA0E-4F09-AAAD-B7D3F15512E2}" type="slidenum">
              <a:rPr lang="nl-NL" smtClean="0"/>
              <a:t>‹nr.›</a:t>
            </a:fld>
            <a:endParaRPr lang="nl-NL"/>
          </a:p>
        </p:txBody>
      </p:sp>
    </p:spTree>
    <p:extLst>
      <p:ext uri="{BB962C8B-B14F-4D97-AF65-F5344CB8AC3E}">
        <p14:creationId xmlns:p14="http://schemas.microsoft.com/office/powerpoint/2010/main" val="3086075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B24DEA0-D0E0-7824-578A-E491CA6285C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CA5B092-DD5E-1ED3-01BD-6EB8E3EA6DD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FA5A75-8788-ED9F-D839-98D01DDFD7BA}"/>
              </a:ext>
            </a:extLst>
          </p:cNvPr>
          <p:cNvSpPr>
            <a:spLocks noGrp="1"/>
          </p:cNvSpPr>
          <p:nvPr>
            <p:ph type="dt" sz="half" idx="10"/>
          </p:nvPr>
        </p:nvSpPr>
        <p:spPr/>
        <p:txBody>
          <a:bodyPr/>
          <a:lstStyle/>
          <a:p>
            <a:fld id="{A3EAE37D-6C25-40B0-9369-736193744803}" type="datetimeFigureOut">
              <a:rPr lang="nl-NL" smtClean="0"/>
              <a:t>19-12-2023</a:t>
            </a:fld>
            <a:endParaRPr lang="nl-NL"/>
          </a:p>
        </p:txBody>
      </p:sp>
      <p:sp>
        <p:nvSpPr>
          <p:cNvPr id="5" name="Tijdelijke aanduiding voor voettekst 4">
            <a:extLst>
              <a:ext uri="{FF2B5EF4-FFF2-40B4-BE49-F238E27FC236}">
                <a16:creationId xmlns:a16="http://schemas.microsoft.com/office/drawing/2014/main" id="{D7CDAEB6-2C51-DC18-47C8-856281DF32B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CEEDE0C-07D5-BAFD-C536-9299D9E5FD0A}"/>
              </a:ext>
            </a:extLst>
          </p:cNvPr>
          <p:cNvSpPr>
            <a:spLocks noGrp="1"/>
          </p:cNvSpPr>
          <p:nvPr>
            <p:ph type="sldNum" sz="quarter" idx="12"/>
          </p:nvPr>
        </p:nvSpPr>
        <p:spPr/>
        <p:txBody>
          <a:bodyPr/>
          <a:lstStyle/>
          <a:p>
            <a:fld id="{5CF796BD-AA0E-4F09-AAAD-B7D3F15512E2}" type="slidenum">
              <a:rPr lang="nl-NL" smtClean="0"/>
              <a:t>‹nr.›</a:t>
            </a:fld>
            <a:endParaRPr lang="nl-NL"/>
          </a:p>
        </p:txBody>
      </p:sp>
    </p:spTree>
    <p:extLst>
      <p:ext uri="{BB962C8B-B14F-4D97-AF65-F5344CB8AC3E}">
        <p14:creationId xmlns:p14="http://schemas.microsoft.com/office/powerpoint/2010/main" val="130669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B7BD82-1F53-CDD6-F1B0-1E854C24D37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0D81234-E697-106E-BAE9-F5DF4C61607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64DF61-DB00-5D43-AB3D-4C7B7B218B29}"/>
              </a:ext>
            </a:extLst>
          </p:cNvPr>
          <p:cNvSpPr>
            <a:spLocks noGrp="1"/>
          </p:cNvSpPr>
          <p:nvPr>
            <p:ph type="dt" sz="half" idx="10"/>
          </p:nvPr>
        </p:nvSpPr>
        <p:spPr/>
        <p:txBody>
          <a:bodyPr/>
          <a:lstStyle/>
          <a:p>
            <a:fld id="{A3EAE37D-6C25-40B0-9369-736193744803}" type="datetimeFigureOut">
              <a:rPr lang="nl-NL" smtClean="0"/>
              <a:t>19-12-2023</a:t>
            </a:fld>
            <a:endParaRPr lang="nl-NL"/>
          </a:p>
        </p:txBody>
      </p:sp>
      <p:sp>
        <p:nvSpPr>
          <p:cNvPr id="5" name="Tijdelijke aanduiding voor voettekst 4">
            <a:extLst>
              <a:ext uri="{FF2B5EF4-FFF2-40B4-BE49-F238E27FC236}">
                <a16:creationId xmlns:a16="http://schemas.microsoft.com/office/drawing/2014/main" id="{3129ACA7-8A2A-1773-2C68-F3CF3B3F967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45D153B-DAC3-CC68-7FAD-6F654A059270}"/>
              </a:ext>
            </a:extLst>
          </p:cNvPr>
          <p:cNvSpPr>
            <a:spLocks noGrp="1"/>
          </p:cNvSpPr>
          <p:nvPr>
            <p:ph type="sldNum" sz="quarter" idx="12"/>
          </p:nvPr>
        </p:nvSpPr>
        <p:spPr/>
        <p:txBody>
          <a:bodyPr/>
          <a:lstStyle/>
          <a:p>
            <a:fld id="{5CF796BD-AA0E-4F09-AAAD-B7D3F15512E2}" type="slidenum">
              <a:rPr lang="nl-NL" smtClean="0"/>
              <a:t>‹nr.›</a:t>
            </a:fld>
            <a:endParaRPr lang="nl-NL"/>
          </a:p>
        </p:txBody>
      </p:sp>
    </p:spTree>
    <p:extLst>
      <p:ext uri="{BB962C8B-B14F-4D97-AF65-F5344CB8AC3E}">
        <p14:creationId xmlns:p14="http://schemas.microsoft.com/office/powerpoint/2010/main" val="234767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93786-193D-FCE6-62AC-A556748EAEE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E223909-136D-4BF6-43F7-E96BEDD65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6FA64DF-BAD2-82AE-F575-67746A7B9B31}"/>
              </a:ext>
            </a:extLst>
          </p:cNvPr>
          <p:cNvSpPr>
            <a:spLocks noGrp="1"/>
          </p:cNvSpPr>
          <p:nvPr>
            <p:ph type="dt" sz="half" idx="10"/>
          </p:nvPr>
        </p:nvSpPr>
        <p:spPr/>
        <p:txBody>
          <a:bodyPr/>
          <a:lstStyle/>
          <a:p>
            <a:fld id="{A3EAE37D-6C25-40B0-9369-736193744803}" type="datetimeFigureOut">
              <a:rPr lang="nl-NL" smtClean="0"/>
              <a:t>19-12-2023</a:t>
            </a:fld>
            <a:endParaRPr lang="nl-NL"/>
          </a:p>
        </p:txBody>
      </p:sp>
      <p:sp>
        <p:nvSpPr>
          <p:cNvPr id="5" name="Tijdelijke aanduiding voor voettekst 4">
            <a:extLst>
              <a:ext uri="{FF2B5EF4-FFF2-40B4-BE49-F238E27FC236}">
                <a16:creationId xmlns:a16="http://schemas.microsoft.com/office/drawing/2014/main" id="{A2D01D31-8361-A71C-9FED-610E09812C2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C8E4486-E5AF-6016-343B-16C988582807}"/>
              </a:ext>
            </a:extLst>
          </p:cNvPr>
          <p:cNvSpPr>
            <a:spLocks noGrp="1"/>
          </p:cNvSpPr>
          <p:nvPr>
            <p:ph type="sldNum" sz="quarter" idx="12"/>
          </p:nvPr>
        </p:nvSpPr>
        <p:spPr/>
        <p:txBody>
          <a:bodyPr/>
          <a:lstStyle/>
          <a:p>
            <a:fld id="{5CF796BD-AA0E-4F09-AAAD-B7D3F15512E2}" type="slidenum">
              <a:rPr lang="nl-NL" smtClean="0"/>
              <a:t>‹nr.›</a:t>
            </a:fld>
            <a:endParaRPr lang="nl-NL"/>
          </a:p>
        </p:txBody>
      </p:sp>
    </p:spTree>
    <p:extLst>
      <p:ext uri="{BB962C8B-B14F-4D97-AF65-F5344CB8AC3E}">
        <p14:creationId xmlns:p14="http://schemas.microsoft.com/office/powerpoint/2010/main" val="365583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6A48-86CC-7F86-5D46-DA2AF84D03E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940DC56-0D8D-7C75-A0AF-63B0AE1BB7F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B0C1268-6B2A-ACEF-AB52-2A85DFFA594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28FD281-C3EC-661A-9588-A0BFE36772B1}"/>
              </a:ext>
            </a:extLst>
          </p:cNvPr>
          <p:cNvSpPr>
            <a:spLocks noGrp="1"/>
          </p:cNvSpPr>
          <p:nvPr>
            <p:ph type="dt" sz="half" idx="10"/>
          </p:nvPr>
        </p:nvSpPr>
        <p:spPr/>
        <p:txBody>
          <a:bodyPr/>
          <a:lstStyle/>
          <a:p>
            <a:fld id="{A3EAE37D-6C25-40B0-9369-736193744803}" type="datetimeFigureOut">
              <a:rPr lang="nl-NL" smtClean="0"/>
              <a:t>19-12-2023</a:t>
            </a:fld>
            <a:endParaRPr lang="nl-NL"/>
          </a:p>
        </p:txBody>
      </p:sp>
      <p:sp>
        <p:nvSpPr>
          <p:cNvPr id="6" name="Tijdelijke aanduiding voor voettekst 5">
            <a:extLst>
              <a:ext uri="{FF2B5EF4-FFF2-40B4-BE49-F238E27FC236}">
                <a16:creationId xmlns:a16="http://schemas.microsoft.com/office/drawing/2014/main" id="{81E29B83-B7C6-1EF4-A258-96146BA943B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2CE9B89-79E7-BDB7-A019-78C3E81159D7}"/>
              </a:ext>
            </a:extLst>
          </p:cNvPr>
          <p:cNvSpPr>
            <a:spLocks noGrp="1"/>
          </p:cNvSpPr>
          <p:nvPr>
            <p:ph type="sldNum" sz="quarter" idx="12"/>
          </p:nvPr>
        </p:nvSpPr>
        <p:spPr/>
        <p:txBody>
          <a:bodyPr/>
          <a:lstStyle/>
          <a:p>
            <a:fld id="{5CF796BD-AA0E-4F09-AAAD-B7D3F15512E2}" type="slidenum">
              <a:rPr lang="nl-NL" smtClean="0"/>
              <a:t>‹nr.›</a:t>
            </a:fld>
            <a:endParaRPr lang="nl-NL"/>
          </a:p>
        </p:txBody>
      </p:sp>
    </p:spTree>
    <p:extLst>
      <p:ext uri="{BB962C8B-B14F-4D97-AF65-F5344CB8AC3E}">
        <p14:creationId xmlns:p14="http://schemas.microsoft.com/office/powerpoint/2010/main" val="264080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1EC05D-12B3-0AEF-7AC2-ED1B9D27633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304385A-BCC4-EA0F-9C17-F9E95BEE84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5D56857-F08D-ECF8-F703-F9D00E2ADCE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A216309-47E9-068E-8E2E-243B807381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C6B495A-4CD0-EEC3-2FA9-81F58FAD23A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1DD7246-2CE8-DE5D-3053-7BA945C84663}"/>
              </a:ext>
            </a:extLst>
          </p:cNvPr>
          <p:cNvSpPr>
            <a:spLocks noGrp="1"/>
          </p:cNvSpPr>
          <p:nvPr>
            <p:ph type="dt" sz="half" idx="10"/>
          </p:nvPr>
        </p:nvSpPr>
        <p:spPr/>
        <p:txBody>
          <a:bodyPr/>
          <a:lstStyle/>
          <a:p>
            <a:fld id="{A3EAE37D-6C25-40B0-9369-736193744803}" type="datetimeFigureOut">
              <a:rPr lang="nl-NL" smtClean="0"/>
              <a:t>19-12-2023</a:t>
            </a:fld>
            <a:endParaRPr lang="nl-NL"/>
          </a:p>
        </p:txBody>
      </p:sp>
      <p:sp>
        <p:nvSpPr>
          <p:cNvPr id="8" name="Tijdelijke aanduiding voor voettekst 7">
            <a:extLst>
              <a:ext uri="{FF2B5EF4-FFF2-40B4-BE49-F238E27FC236}">
                <a16:creationId xmlns:a16="http://schemas.microsoft.com/office/drawing/2014/main" id="{C6BDD29C-2DF2-7868-9407-305B6A8EEDF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6139BEF-C2D0-2F27-4571-2516EB53B964}"/>
              </a:ext>
            </a:extLst>
          </p:cNvPr>
          <p:cNvSpPr>
            <a:spLocks noGrp="1"/>
          </p:cNvSpPr>
          <p:nvPr>
            <p:ph type="sldNum" sz="quarter" idx="12"/>
          </p:nvPr>
        </p:nvSpPr>
        <p:spPr/>
        <p:txBody>
          <a:bodyPr/>
          <a:lstStyle/>
          <a:p>
            <a:fld id="{5CF796BD-AA0E-4F09-AAAD-B7D3F15512E2}" type="slidenum">
              <a:rPr lang="nl-NL" smtClean="0"/>
              <a:t>‹nr.›</a:t>
            </a:fld>
            <a:endParaRPr lang="nl-NL"/>
          </a:p>
        </p:txBody>
      </p:sp>
    </p:spTree>
    <p:extLst>
      <p:ext uri="{BB962C8B-B14F-4D97-AF65-F5344CB8AC3E}">
        <p14:creationId xmlns:p14="http://schemas.microsoft.com/office/powerpoint/2010/main" val="4135328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F2A7A-AA69-BE00-364D-24F6CCBA497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6B03B13-6A32-7696-B106-0A81F28A33B2}"/>
              </a:ext>
            </a:extLst>
          </p:cNvPr>
          <p:cNvSpPr>
            <a:spLocks noGrp="1"/>
          </p:cNvSpPr>
          <p:nvPr>
            <p:ph type="dt" sz="half" idx="10"/>
          </p:nvPr>
        </p:nvSpPr>
        <p:spPr/>
        <p:txBody>
          <a:bodyPr/>
          <a:lstStyle/>
          <a:p>
            <a:fld id="{A3EAE37D-6C25-40B0-9369-736193744803}" type="datetimeFigureOut">
              <a:rPr lang="nl-NL" smtClean="0"/>
              <a:t>19-12-2023</a:t>
            </a:fld>
            <a:endParaRPr lang="nl-NL"/>
          </a:p>
        </p:txBody>
      </p:sp>
      <p:sp>
        <p:nvSpPr>
          <p:cNvPr id="4" name="Tijdelijke aanduiding voor voettekst 3">
            <a:extLst>
              <a:ext uri="{FF2B5EF4-FFF2-40B4-BE49-F238E27FC236}">
                <a16:creationId xmlns:a16="http://schemas.microsoft.com/office/drawing/2014/main" id="{64C8CC39-E55A-02EC-1978-85643C0675D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30E4864-4485-543A-C2A4-D9994358AC5A}"/>
              </a:ext>
            </a:extLst>
          </p:cNvPr>
          <p:cNvSpPr>
            <a:spLocks noGrp="1"/>
          </p:cNvSpPr>
          <p:nvPr>
            <p:ph type="sldNum" sz="quarter" idx="12"/>
          </p:nvPr>
        </p:nvSpPr>
        <p:spPr/>
        <p:txBody>
          <a:bodyPr/>
          <a:lstStyle/>
          <a:p>
            <a:fld id="{5CF796BD-AA0E-4F09-AAAD-B7D3F15512E2}" type="slidenum">
              <a:rPr lang="nl-NL" smtClean="0"/>
              <a:t>‹nr.›</a:t>
            </a:fld>
            <a:endParaRPr lang="nl-NL"/>
          </a:p>
        </p:txBody>
      </p:sp>
    </p:spTree>
    <p:extLst>
      <p:ext uri="{BB962C8B-B14F-4D97-AF65-F5344CB8AC3E}">
        <p14:creationId xmlns:p14="http://schemas.microsoft.com/office/powerpoint/2010/main" val="7011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2CE4E59-E0A9-7189-B5F3-A0565CA5610B}"/>
              </a:ext>
            </a:extLst>
          </p:cNvPr>
          <p:cNvSpPr>
            <a:spLocks noGrp="1"/>
          </p:cNvSpPr>
          <p:nvPr>
            <p:ph type="dt" sz="half" idx="10"/>
          </p:nvPr>
        </p:nvSpPr>
        <p:spPr/>
        <p:txBody>
          <a:bodyPr/>
          <a:lstStyle/>
          <a:p>
            <a:fld id="{A3EAE37D-6C25-40B0-9369-736193744803}" type="datetimeFigureOut">
              <a:rPr lang="nl-NL" smtClean="0"/>
              <a:t>19-12-2023</a:t>
            </a:fld>
            <a:endParaRPr lang="nl-NL"/>
          </a:p>
        </p:txBody>
      </p:sp>
      <p:sp>
        <p:nvSpPr>
          <p:cNvPr id="3" name="Tijdelijke aanduiding voor voettekst 2">
            <a:extLst>
              <a:ext uri="{FF2B5EF4-FFF2-40B4-BE49-F238E27FC236}">
                <a16:creationId xmlns:a16="http://schemas.microsoft.com/office/drawing/2014/main" id="{3895B9B2-AA8A-E759-BFF4-DAAC84245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C41D7FA-A1E7-9B64-5FA4-0DA56AB5467D}"/>
              </a:ext>
            </a:extLst>
          </p:cNvPr>
          <p:cNvSpPr>
            <a:spLocks noGrp="1"/>
          </p:cNvSpPr>
          <p:nvPr>
            <p:ph type="sldNum" sz="quarter" idx="12"/>
          </p:nvPr>
        </p:nvSpPr>
        <p:spPr/>
        <p:txBody>
          <a:bodyPr/>
          <a:lstStyle/>
          <a:p>
            <a:fld id="{5CF796BD-AA0E-4F09-AAAD-B7D3F15512E2}" type="slidenum">
              <a:rPr lang="nl-NL" smtClean="0"/>
              <a:t>‹nr.›</a:t>
            </a:fld>
            <a:endParaRPr lang="nl-NL"/>
          </a:p>
        </p:txBody>
      </p:sp>
    </p:spTree>
    <p:extLst>
      <p:ext uri="{BB962C8B-B14F-4D97-AF65-F5344CB8AC3E}">
        <p14:creationId xmlns:p14="http://schemas.microsoft.com/office/powerpoint/2010/main" val="2060796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6AA3E6-408A-D692-4EDD-E1DCDD67B5D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425E456-F0E2-B996-BC95-9D60D9B91C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64F2FA7-5585-1C26-9B25-573B2981D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BE6EDBE-9024-D562-6C36-44C1010542A6}"/>
              </a:ext>
            </a:extLst>
          </p:cNvPr>
          <p:cNvSpPr>
            <a:spLocks noGrp="1"/>
          </p:cNvSpPr>
          <p:nvPr>
            <p:ph type="dt" sz="half" idx="10"/>
          </p:nvPr>
        </p:nvSpPr>
        <p:spPr/>
        <p:txBody>
          <a:bodyPr/>
          <a:lstStyle/>
          <a:p>
            <a:fld id="{A3EAE37D-6C25-40B0-9369-736193744803}" type="datetimeFigureOut">
              <a:rPr lang="nl-NL" smtClean="0"/>
              <a:t>19-12-2023</a:t>
            </a:fld>
            <a:endParaRPr lang="nl-NL"/>
          </a:p>
        </p:txBody>
      </p:sp>
      <p:sp>
        <p:nvSpPr>
          <p:cNvPr id="6" name="Tijdelijke aanduiding voor voettekst 5">
            <a:extLst>
              <a:ext uri="{FF2B5EF4-FFF2-40B4-BE49-F238E27FC236}">
                <a16:creationId xmlns:a16="http://schemas.microsoft.com/office/drawing/2014/main" id="{D59922F0-9711-C9CB-EC23-79F4A7D3A45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98F8F92-5E2E-4E6E-729C-E820FBB0B66B}"/>
              </a:ext>
            </a:extLst>
          </p:cNvPr>
          <p:cNvSpPr>
            <a:spLocks noGrp="1"/>
          </p:cNvSpPr>
          <p:nvPr>
            <p:ph type="sldNum" sz="quarter" idx="12"/>
          </p:nvPr>
        </p:nvSpPr>
        <p:spPr/>
        <p:txBody>
          <a:bodyPr/>
          <a:lstStyle/>
          <a:p>
            <a:fld id="{5CF796BD-AA0E-4F09-AAAD-B7D3F15512E2}" type="slidenum">
              <a:rPr lang="nl-NL" smtClean="0"/>
              <a:t>‹nr.›</a:t>
            </a:fld>
            <a:endParaRPr lang="nl-NL"/>
          </a:p>
        </p:txBody>
      </p:sp>
    </p:spTree>
    <p:extLst>
      <p:ext uri="{BB962C8B-B14F-4D97-AF65-F5344CB8AC3E}">
        <p14:creationId xmlns:p14="http://schemas.microsoft.com/office/powerpoint/2010/main" val="2001937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F8F2C-C65F-06F0-DB11-A3BED83E164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EAA6EDB-8914-AB56-E75C-74E4D8EFA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3B16107-7D7D-4427-04CE-A0EC2E504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E9EB51D-34E7-5472-B170-486B8E7E8D0C}"/>
              </a:ext>
            </a:extLst>
          </p:cNvPr>
          <p:cNvSpPr>
            <a:spLocks noGrp="1"/>
          </p:cNvSpPr>
          <p:nvPr>
            <p:ph type="dt" sz="half" idx="10"/>
          </p:nvPr>
        </p:nvSpPr>
        <p:spPr/>
        <p:txBody>
          <a:bodyPr/>
          <a:lstStyle/>
          <a:p>
            <a:fld id="{A3EAE37D-6C25-40B0-9369-736193744803}" type="datetimeFigureOut">
              <a:rPr lang="nl-NL" smtClean="0"/>
              <a:t>19-12-2023</a:t>
            </a:fld>
            <a:endParaRPr lang="nl-NL"/>
          </a:p>
        </p:txBody>
      </p:sp>
      <p:sp>
        <p:nvSpPr>
          <p:cNvPr id="6" name="Tijdelijke aanduiding voor voettekst 5">
            <a:extLst>
              <a:ext uri="{FF2B5EF4-FFF2-40B4-BE49-F238E27FC236}">
                <a16:creationId xmlns:a16="http://schemas.microsoft.com/office/drawing/2014/main" id="{F322F294-3AF9-F042-5908-78D9DDA510D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83981DF-5DC1-7C46-342E-E9628256CEA9}"/>
              </a:ext>
            </a:extLst>
          </p:cNvPr>
          <p:cNvSpPr>
            <a:spLocks noGrp="1"/>
          </p:cNvSpPr>
          <p:nvPr>
            <p:ph type="sldNum" sz="quarter" idx="12"/>
          </p:nvPr>
        </p:nvSpPr>
        <p:spPr/>
        <p:txBody>
          <a:bodyPr/>
          <a:lstStyle/>
          <a:p>
            <a:fld id="{5CF796BD-AA0E-4F09-AAAD-B7D3F15512E2}" type="slidenum">
              <a:rPr lang="nl-NL" smtClean="0"/>
              <a:t>‹nr.›</a:t>
            </a:fld>
            <a:endParaRPr lang="nl-NL"/>
          </a:p>
        </p:txBody>
      </p:sp>
    </p:spTree>
    <p:extLst>
      <p:ext uri="{BB962C8B-B14F-4D97-AF65-F5344CB8AC3E}">
        <p14:creationId xmlns:p14="http://schemas.microsoft.com/office/powerpoint/2010/main" val="1582220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B785BE9-BE61-05DF-D9E7-4D8F3C1C8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9649B11-86F7-10D6-AB16-2DD7908F5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8CAEA2D-799A-AFA7-7458-8C05C6FC0A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AE37D-6C25-40B0-9369-736193744803}" type="datetimeFigureOut">
              <a:rPr lang="nl-NL" smtClean="0"/>
              <a:t>19-12-2023</a:t>
            </a:fld>
            <a:endParaRPr lang="nl-NL"/>
          </a:p>
        </p:txBody>
      </p:sp>
      <p:sp>
        <p:nvSpPr>
          <p:cNvPr id="5" name="Tijdelijke aanduiding voor voettekst 4">
            <a:extLst>
              <a:ext uri="{FF2B5EF4-FFF2-40B4-BE49-F238E27FC236}">
                <a16:creationId xmlns:a16="http://schemas.microsoft.com/office/drawing/2014/main" id="{6A2A5594-627B-403C-A4D9-B4A802D2E6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411EED8-2BB2-2166-E1E6-233902F722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796BD-AA0E-4F09-AAAD-B7D3F15512E2}" type="slidenum">
              <a:rPr lang="nl-NL" smtClean="0"/>
              <a:t>‹nr.›</a:t>
            </a:fld>
            <a:endParaRPr lang="nl-NL"/>
          </a:p>
        </p:txBody>
      </p:sp>
    </p:spTree>
    <p:extLst>
      <p:ext uri="{BB962C8B-B14F-4D97-AF65-F5344CB8AC3E}">
        <p14:creationId xmlns:p14="http://schemas.microsoft.com/office/powerpoint/2010/main" val="3318254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microsoft.com/office/2017/06/relationships/model3d" Target="../media/model3d1.glb"/><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3DDE417-FF14-474D-8E06-6B28DFE1205C}"/>
              </a:ext>
            </a:extLst>
          </p:cNvPr>
          <p:cNvSpPr>
            <a:spLocks noGrp="1"/>
          </p:cNvSpPr>
          <p:nvPr>
            <p:ph type="ctrTitle"/>
          </p:nvPr>
        </p:nvSpPr>
        <p:spPr>
          <a:xfrm>
            <a:off x="7320466" y="609600"/>
            <a:ext cx="4140014" cy="1330839"/>
          </a:xfrm>
        </p:spPr>
        <p:txBody>
          <a:bodyPr vert="horz" lIns="91440" tIns="45720" rIns="91440" bIns="45720" rtlCol="0" anchor="ctr">
            <a:normAutofit/>
          </a:bodyPr>
          <a:lstStyle/>
          <a:p>
            <a:pPr algn="l"/>
            <a:r>
              <a:rPr lang="en-US" sz="4400"/>
              <a:t>WAT ZOU JIJ DOEN?</a:t>
            </a:r>
          </a:p>
        </p:txBody>
      </p:sp>
      <p:pic>
        <p:nvPicPr>
          <p:cNvPr id="5" name="Afbeelding 4" descr="Afbeelding met Menselijk gezicht, tekst, wenkbrauw, schermopname&#10;&#10;Automatisch gegenereerde beschrijving">
            <a:extLst>
              <a:ext uri="{FF2B5EF4-FFF2-40B4-BE49-F238E27FC236}">
                <a16:creationId xmlns:a16="http://schemas.microsoft.com/office/drawing/2014/main" id="{B7C0C3AF-A25D-D5FD-DE4C-6D9CDC9598F6}"/>
              </a:ext>
            </a:extLst>
          </p:cNvPr>
          <p:cNvPicPr>
            <a:picLocks noChangeAspect="1"/>
          </p:cNvPicPr>
          <p:nvPr/>
        </p:nvPicPr>
        <p:blipFill rotWithShape="1">
          <a:blip r:embed="rId2"/>
          <a:srcRect l="19450" r="25200"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Ondertitel 2">
            <a:extLst>
              <a:ext uri="{FF2B5EF4-FFF2-40B4-BE49-F238E27FC236}">
                <a16:creationId xmlns:a16="http://schemas.microsoft.com/office/drawing/2014/main" id="{DBBECA21-B35A-C816-E478-DE08D9B4A4A8}"/>
              </a:ext>
            </a:extLst>
          </p:cNvPr>
          <p:cNvSpPr>
            <a:spLocks noGrp="1"/>
          </p:cNvSpPr>
          <p:nvPr>
            <p:ph type="subTitle" idx="1"/>
          </p:nvPr>
        </p:nvSpPr>
        <p:spPr>
          <a:xfrm>
            <a:off x="7384696" y="2169492"/>
            <a:ext cx="4140013" cy="3908586"/>
          </a:xfrm>
        </p:spPr>
        <p:txBody>
          <a:bodyPr vert="horz" lIns="91440" tIns="45720" rIns="91440" bIns="45720" rtlCol="0">
            <a:normAutofit/>
          </a:bodyPr>
          <a:lstStyle/>
          <a:p>
            <a:pPr indent="-228600" algn="l">
              <a:buFont typeface="Arial" panose="020B0604020202020204" pitchFamily="34" charset="0"/>
              <a:buChar char="•"/>
            </a:pPr>
            <a:r>
              <a:rPr lang="en-US" sz="2000"/>
              <a:t>Normaliseren?</a:t>
            </a:r>
          </a:p>
          <a:p>
            <a:pPr indent="-228600" algn="l">
              <a:buFont typeface="Arial" panose="020B0604020202020204" pitchFamily="34" charset="0"/>
              <a:buChar char="•"/>
            </a:pPr>
            <a:r>
              <a:rPr lang="en-US" sz="2000"/>
              <a:t>Problematiseren?</a:t>
            </a:r>
          </a:p>
          <a:p>
            <a:pPr indent="-228600" algn="l">
              <a:buFont typeface="Arial" panose="020B0604020202020204" pitchFamily="34" charset="0"/>
              <a:buChar char="•"/>
            </a:pPr>
            <a:r>
              <a:rPr lang="en-US" sz="2000"/>
              <a:t>Eigen kracht?</a:t>
            </a:r>
          </a:p>
          <a:p>
            <a:pPr indent="-228600" algn="l">
              <a:buFont typeface="Arial" panose="020B0604020202020204" pitchFamily="34" charset="0"/>
              <a:buChar char="•"/>
            </a:pPr>
            <a:r>
              <a:rPr lang="en-US" sz="2000"/>
              <a:t>Hulp inzetten?</a:t>
            </a:r>
          </a:p>
        </p:txBody>
      </p:sp>
      <p:pic>
        <p:nvPicPr>
          <p:cNvPr id="6" name="Afbeelding 5" descr="Afbeelding met Graphics, Lettertype, ontwerp&#10;&#10;Automatisch gegenereerde beschrijving">
            <a:extLst>
              <a:ext uri="{FF2B5EF4-FFF2-40B4-BE49-F238E27FC236}">
                <a16:creationId xmlns:a16="http://schemas.microsoft.com/office/drawing/2014/main" id="{2544F711-7D89-9E9D-4F57-3CE488F5B351}"/>
              </a:ext>
            </a:extLst>
          </p:cNvPr>
          <p:cNvPicPr>
            <a:picLocks noChangeAspect="1"/>
          </p:cNvPicPr>
          <p:nvPr/>
        </p:nvPicPr>
        <p:blipFill>
          <a:blip r:embed="rId3"/>
          <a:stretch>
            <a:fillRect/>
          </a:stretch>
        </p:blipFill>
        <p:spPr>
          <a:xfrm>
            <a:off x="10764614" y="4740340"/>
            <a:ext cx="810895" cy="160655"/>
          </a:xfrm>
          <a:prstGeom prst="rect">
            <a:avLst/>
          </a:prstGeom>
        </p:spPr>
      </p:pic>
      <p:pic>
        <p:nvPicPr>
          <p:cNvPr id="7" name="Afbeelding 6" descr="Afbeelding met Graphics, Lettertype, grafische vormgeving, logo&#10;&#10;Automatisch gegenereerde beschrijving">
            <a:extLst>
              <a:ext uri="{FF2B5EF4-FFF2-40B4-BE49-F238E27FC236}">
                <a16:creationId xmlns:a16="http://schemas.microsoft.com/office/drawing/2014/main" id="{E2586D73-60FD-ADF9-356B-06CB85A6E446}"/>
              </a:ext>
            </a:extLst>
          </p:cNvPr>
          <p:cNvPicPr>
            <a:picLocks noChangeAspect="1"/>
          </p:cNvPicPr>
          <p:nvPr/>
        </p:nvPicPr>
        <p:blipFill>
          <a:blip r:embed="rId4"/>
          <a:stretch>
            <a:fillRect/>
          </a:stretch>
        </p:blipFill>
        <p:spPr>
          <a:xfrm>
            <a:off x="10739823" y="5356958"/>
            <a:ext cx="637540" cy="266065"/>
          </a:xfrm>
          <a:prstGeom prst="rect">
            <a:avLst/>
          </a:prstGeom>
        </p:spPr>
      </p:pic>
      <p:pic>
        <p:nvPicPr>
          <p:cNvPr id="8" name="Afbeelding 7" descr="Afbeelding met Lettertype, Graphics, grafische vormgeving, typografie&#10;&#10;Automatisch gegenereerde beschrijving">
            <a:extLst>
              <a:ext uri="{FF2B5EF4-FFF2-40B4-BE49-F238E27FC236}">
                <a16:creationId xmlns:a16="http://schemas.microsoft.com/office/drawing/2014/main" id="{9DEA5B8E-229D-A581-882E-2A9F4E855308}"/>
              </a:ext>
            </a:extLst>
          </p:cNvPr>
          <p:cNvPicPr>
            <a:picLocks noChangeAspect="1"/>
          </p:cNvPicPr>
          <p:nvPr/>
        </p:nvPicPr>
        <p:blipFill>
          <a:blip r:embed="rId5"/>
          <a:stretch>
            <a:fillRect/>
          </a:stretch>
        </p:blipFill>
        <p:spPr>
          <a:xfrm>
            <a:off x="7020359" y="5306034"/>
            <a:ext cx="925195" cy="212090"/>
          </a:xfrm>
          <a:prstGeom prst="rect">
            <a:avLst/>
          </a:prstGeom>
        </p:spPr>
      </p:pic>
      <p:pic>
        <p:nvPicPr>
          <p:cNvPr id="9" name="Afbeelding 8" descr="Afbeelding met Lettertype, Graphics, logo, grafische vormgeving&#10;&#10;Automatisch gegenereerde beschrijving">
            <a:extLst>
              <a:ext uri="{FF2B5EF4-FFF2-40B4-BE49-F238E27FC236}">
                <a16:creationId xmlns:a16="http://schemas.microsoft.com/office/drawing/2014/main" id="{C626C844-079B-7A29-A491-4BD0DD602CE6}"/>
              </a:ext>
            </a:extLst>
          </p:cNvPr>
          <p:cNvPicPr>
            <a:picLocks noChangeAspect="1"/>
          </p:cNvPicPr>
          <p:nvPr/>
        </p:nvPicPr>
        <p:blipFill>
          <a:blip r:embed="rId6"/>
          <a:stretch>
            <a:fillRect/>
          </a:stretch>
        </p:blipFill>
        <p:spPr>
          <a:xfrm>
            <a:off x="8263099" y="4775005"/>
            <a:ext cx="1111885" cy="338455"/>
          </a:xfrm>
          <a:prstGeom prst="rect">
            <a:avLst/>
          </a:prstGeom>
        </p:spPr>
      </p:pic>
      <p:pic>
        <p:nvPicPr>
          <p:cNvPr id="11" name="Afbeelding 10" descr="Afbeelding met Lettertype, Graphics, logo, grafische vormgeving&#10;&#10;Automatisch gegenereerde beschrijving">
            <a:extLst>
              <a:ext uri="{FF2B5EF4-FFF2-40B4-BE49-F238E27FC236}">
                <a16:creationId xmlns:a16="http://schemas.microsoft.com/office/drawing/2014/main" id="{74639393-F6EB-B200-E831-A7001821AC4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60990" y="5922968"/>
            <a:ext cx="857250" cy="450215"/>
          </a:xfrm>
          <a:prstGeom prst="rect">
            <a:avLst/>
          </a:prstGeom>
        </p:spPr>
      </p:pic>
      <p:pic>
        <p:nvPicPr>
          <p:cNvPr id="13" name="Afbeelding 12" descr="Afbeelding met Lettertype, Graphics, logo, grafische vormgeving&#10;&#10;Automatisch gegenereerde beschrijving">
            <a:extLst>
              <a:ext uri="{FF2B5EF4-FFF2-40B4-BE49-F238E27FC236}">
                <a16:creationId xmlns:a16="http://schemas.microsoft.com/office/drawing/2014/main" id="{0CCADF18-D74C-6E7F-9B09-416E52B297F9}"/>
              </a:ext>
            </a:extLst>
          </p:cNvPr>
          <p:cNvPicPr>
            <a:picLocks noChangeAspect="1"/>
          </p:cNvPicPr>
          <p:nvPr/>
        </p:nvPicPr>
        <p:blipFill>
          <a:blip r:embed="rId8"/>
          <a:stretch>
            <a:fillRect/>
          </a:stretch>
        </p:blipFill>
        <p:spPr>
          <a:xfrm>
            <a:off x="8877840" y="5422925"/>
            <a:ext cx="963354" cy="345687"/>
          </a:xfrm>
          <a:prstGeom prst="rect">
            <a:avLst/>
          </a:prstGeom>
        </p:spPr>
      </p:pic>
      <p:pic>
        <p:nvPicPr>
          <p:cNvPr id="15" name="Afbeelding 14" descr="Afbeelding met Lettertype, Graphics, wit, logo&#10;&#10;Automatisch gegenereerde beschrijving">
            <a:extLst>
              <a:ext uri="{FF2B5EF4-FFF2-40B4-BE49-F238E27FC236}">
                <a16:creationId xmlns:a16="http://schemas.microsoft.com/office/drawing/2014/main" id="{C2EFDA20-2D4F-A199-1615-FC964D04FCC9}"/>
              </a:ext>
            </a:extLst>
          </p:cNvPr>
          <p:cNvPicPr>
            <a:picLocks noChangeAspect="1"/>
          </p:cNvPicPr>
          <p:nvPr/>
        </p:nvPicPr>
        <p:blipFill rotWithShape="1">
          <a:blip r:embed="rId9"/>
          <a:srcRect l="20439" t="33560" r="16361" b="35199"/>
          <a:stretch/>
        </p:blipFill>
        <p:spPr>
          <a:xfrm>
            <a:off x="10477499" y="5960432"/>
            <a:ext cx="760095" cy="375285"/>
          </a:xfrm>
          <a:prstGeom prst="rect">
            <a:avLst/>
          </a:prstGeom>
        </p:spPr>
      </p:pic>
    </p:spTree>
    <p:extLst>
      <p:ext uri="{BB962C8B-B14F-4D97-AF65-F5344CB8AC3E}">
        <p14:creationId xmlns:p14="http://schemas.microsoft.com/office/powerpoint/2010/main" val="1323800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0D04F-752F-C1E7-30AF-1A1CDFA67761}"/>
              </a:ext>
            </a:extLst>
          </p:cNvPr>
          <p:cNvSpPr>
            <a:spLocks noGrp="1"/>
          </p:cNvSpPr>
          <p:nvPr>
            <p:ph type="title"/>
          </p:nvPr>
        </p:nvSpPr>
        <p:spPr/>
        <p:txBody>
          <a:bodyPr/>
          <a:lstStyle/>
          <a:p>
            <a:r>
              <a:rPr lang="nl-NL" dirty="0"/>
              <a:t>Oproep aan de zorgaanbieders/gemeenten</a:t>
            </a:r>
          </a:p>
        </p:txBody>
      </p:sp>
      <p:sp>
        <p:nvSpPr>
          <p:cNvPr id="3" name="Tijdelijke aanduiding voor inhoud 2">
            <a:extLst>
              <a:ext uri="{FF2B5EF4-FFF2-40B4-BE49-F238E27FC236}">
                <a16:creationId xmlns:a16="http://schemas.microsoft.com/office/drawing/2014/main" id="{33DB9D52-6AAE-A662-F70A-4CC7923BFB2D}"/>
              </a:ext>
            </a:extLst>
          </p:cNvPr>
          <p:cNvSpPr>
            <a:spLocks noGrp="1"/>
          </p:cNvSpPr>
          <p:nvPr>
            <p:ph idx="1"/>
          </p:nvPr>
        </p:nvSpPr>
        <p:spPr/>
        <p:txBody>
          <a:bodyPr/>
          <a:lstStyle/>
          <a:p>
            <a:r>
              <a:rPr lang="nl-NL"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a:t>
            </a:r>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rofessionals, geconfronteerd met toenemende complexe problematiek, gaan niet ‘vanzelf’ leren normaliseren als zij hiervoor de opdracht krijgen. Hiervoor hebben zij training en kaders nodig. </a:t>
            </a:r>
          </a:p>
          <a:p>
            <a:pPr>
              <a:buFont typeface="Courier New" panose="02070309020205020404" pitchFamily="49" charset="0"/>
              <a:buChar char="o"/>
            </a:pPr>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Organiseer coaching en training om het evenwicht te vinden tussen normaliseren en problematiseren; met aandacht voor mensbeeld en dilemma’s. </a:t>
            </a:r>
            <a:r>
              <a:rPr lang="nl-NL" sz="1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Leert een professional het dagelijks in de (huis)kamer niet toe te passen, dan wordt de toenemende trend van jeugdhulpgebruik niet gekeerd.</a:t>
            </a:r>
            <a:r>
              <a:rPr lang="nl-NL" sz="1800" dirty="0"/>
              <a:t> </a:t>
            </a:r>
          </a:p>
          <a:p>
            <a:pPr>
              <a:buFont typeface="Courier New" panose="02070309020205020404" pitchFamily="49" charset="0"/>
              <a:buChar char="o"/>
            </a:pPr>
            <a:r>
              <a:rPr lang="nl-NL" sz="1800" dirty="0"/>
              <a:t>Zorg voor een afwegingskader, in lijn met de hervormingsagenda, met behoud van professionele ruimte om  maatwerk te realiseren.</a:t>
            </a:r>
          </a:p>
          <a:p>
            <a:pPr>
              <a:buFont typeface="Wingdings" panose="05000000000000000000" pitchFamily="2" charset="2"/>
              <a:buChar char="Ø"/>
            </a:pPr>
            <a:endPar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Zorg voor holding (op persoonlijk, professioneel vlak) en borging (kwaliteit, registratie, juridisch) als professionals beslissingen nemen over zorginzet. Professionals zijn vanuit hun BIG of SKJ-registratie eindverantwoordelijk; creëer de randvoorwaarden waarmee professionals een goed gewogen besluit kunnen nemen. De verklarende analyse, zoals bijvoorbeeld het zeven factoren model kan hierbij een goed hulpmiddel zijn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Geeraets</a:t>
            </a:r>
            <a:r>
              <a:rPr lang="nl-NL" sz="1800" dirty="0">
                <a:effectLst/>
                <a:latin typeface="Calibri" panose="020F0502020204030204" pitchFamily="34" charset="0"/>
                <a:ea typeface="Calibri" panose="020F0502020204030204" pitchFamily="34" charset="0"/>
                <a:cs typeface="Times New Roman" panose="02020603050405020304" pitchFamily="18" charset="0"/>
              </a:rPr>
              <a:t> &amp; van Leeuwen, 2020).</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1759055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FF64A-F0BE-3BF6-0879-60ACDDF7DCFC}"/>
              </a:ext>
            </a:extLst>
          </p:cNvPr>
          <p:cNvSpPr>
            <a:spLocks noGrp="1"/>
          </p:cNvSpPr>
          <p:nvPr>
            <p:ph type="title"/>
          </p:nvPr>
        </p:nvSpPr>
        <p:spPr/>
        <p:txBody>
          <a:bodyPr/>
          <a:lstStyle/>
          <a:p>
            <a:r>
              <a:rPr lang="nl-NL" dirty="0"/>
              <a:t>Oproep aan de wethouders/gemeenteraden</a:t>
            </a:r>
          </a:p>
        </p:txBody>
      </p:sp>
      <p:sp>
        <p:nvSpPr>
          <p:cNvPr id="3" name="Tijdelijke aanduiding voor inhoud 2">
            <a:extLst>
              <a:ext uri="{FF2B5EF4-FFF2-40B4-BE49-F238E27FC236}">
                <a16:creationId xmlns:a16="http://schemas.microsoft.com/office/drawing/2014/main" id="{B58EB766-9170-2789-5AE7-442F0F717396}"/>
              </a:ext>
            </a:extLst>
          </p:cNvPr>
          <p:cNvSpPr>
            <a:spLocks noGrp="1"/>
          </p:cNvSpPr>
          <p:nvPr>
            <p:ph idx="1"/>
          </p:nvPr>
        </p:nvSpPr>
        <p:spPr/>
        <p:txBody>
          <a:bodyPr vert="horz" lIns="91440" tIns="45720" rIns="91440" bIns="45720" rtlCol="0" anchor="t">
            <a:normAutofit/>
          </a:bodyPr>
          <a:lstStyle/>
          <a:p>
            <a:pPr>
              <a:buFont typeface="Courier New" panose="02070309020205020404" pitchFamily="49" charset="0"/>
              <a:buChar char="o"/>
            </a:pPr>
            <a:r>
              <a:rPr lang="nl-NL" sz="1800" dirty="0">
                <a:solidFill>
                  <a:srgbClr val="000000"/>
                </a:solidFill>
                <a:effectLst/>
                <a:latin typeface="Calibri"/>
                <a:ea typeface="Times New Roman" panose="02020603050405020304" pitchFamily="18" charset="0"/>
                <a:cs typeface="Calibri"/>
              </a:rPr>
              <a:t>De specialist zit aan de achterkant. Je kunt de druk tot normaliseren niet alleen hier leggen; dit moet allereerst in de maatschappij zelf (eigen kracht, participatie, aanvaarden van risico’s en beperkingen). Ten tweede in het </a:t>
            </a:r>
            <a:r>
              <a:rPr lang="nl-NL" sz="1800" dirty="0" err="1">
                <a:solidFill>
                  <a:srgbClr val="000000"/>
                </a:solidFill>
                <a:effectLst/>
                <a:latin typeface="Calibri"/>
                <a:ea typeface="Times New Roman" panose="02020603050405020304" pitchFamily="18" charset="0"/>
                <a:cs typeface="Calibri"/>
              </a:rPr>
              <a:t>voorveld</a:t>
            </a:r>
            <a:r>
              <a:rPr lang="nl-NL" sz="1800" dirty="0">
                <a:solidFill>
                  <a:srgbClr val="000000"/>
                </a:solidFill>
                <a:effectLst/>
                <a:latin typeface="Calibri"/>
                <a:ea typeface="Times New Roman" panose="02020603050405020304" pitchFamily="18" charset="0"/>
                <a:cs typeface="Calibri"/>
              </a:rPr>
              <a:t>, met bijzondere aandacht voor scholen die gericht zijn op problematiseren vanwege het onderliggende bekostigingssysteem om extra hulp voor kinderen te krijgen. Ten derde door een goed functionerend buurtteam die normaliseert, hulp verleent, en alleen doorzet wat specialistische inzet vraagt. Ten vierde door </a:t>
            </a:r>
            <a:r>
              <a:rPr lang="nl-NL" sz="1800" dirty="0">
                <a:solidFill>
                  <a:srgbClr val="000000"/>
                </a:solidFill>
                <a:latin typeface="Calibri"/>
                <a:ea typeface="Times New Roman" panose="02020603050405020304" pitchFamily="18" charset="0"/>
                <a:cs typeface="Calibri"/>
              </a:rPr>
              <a:t>specialistische </a:t>
            </a:r>
            <a:r>
              <a:rPr lang="nl-NL" sz="1800" dirty="0">
                <a:solidFill>
                  <a:srgbClr val="000000"/>
                </a:solidFill>
                <a:effectLst/>
                <a:latin typeface="Calibri"/>
                <a:ea typeface="Times New Roman" panose="02020603050405020304" pitchFamily="18" charset="0"/>
                <a:cs typeface="Calibri"/>
              </a:rPr>
              <a:t>zorgaanbieders die kortdurend behandeld en intensiteit beperkt.</a:t>
            </a:r>
            <a:r>
              <a:rPr lang="nl-NL" sz="1800" dirty="0">
                <a:solidFill>
                  <a:srgbClr val="000000"/>
                </a:solidFill>
                <a:latin typeface="Calibri"/>
                <a:ea typeface="Times New Roman" panose="02020603050405020304" pitchFamily="18" charset="0"/>
                <a:cs typeface="Calibri"/>
              </a:rPr>
              <a:t> </a:t>
            </a:r>
            <a:r>
              <a:rPr lang="nl-NL" sz="1800" dirty="0">
                <a:solidFill>
                  <a:srgbClr val="000000"/>
                </a:solidFill>
                <a:effectLst/>
                <a:latin typeface="Calibri"/>
                <a:ea typeface="Times New Roman" panose="02020603050405020304" pitchFamily="18" charset="0"/>
                <a:cs typeface="Calibri"/>
              </a:rPr>
              <a:t> En tot slot middels goed afgestemde gemeentelijke domeinen en (specialistische) ketens.</a:t>
            </a:r>
            <a:r>
              <a:rPr lang="nl-NL" sz="1800" dirty="0">
                <a:solidFill>
                  <a:srgbClr val="000000"/>
                </a:solidFill>
                <a:latin typeface="Calibri"/>
                <a:ea typeface="Times New Roman" panose="02020603050405020304" pitchFamily="18" charset="0"/>
                <a:cs typeface="Calibri"/>
              </a:rPr>
              <a:t> </a:t>
            </a:r>
            <a:endParaRPr lang="nl-NL" sz="1800" dirty="0">
              <a:solidFill>
                <a:srgbClr val="000000"/>
              </a:solidFill>
              <a:effectLst/>
              <a:latin typeface="Calibri" panose="020F0502020204030204" pitchFamily="34" charset="0"/>
              <a:ea typeface="Times New Roman" panose="02020603050405020304" pitchFamily="18" charset="0"/>
            </a:endParaRPr>
          </a:p>
          <a:p>
            <a:pPr>
              <a:buFont typeface="Courier New" panose="02070309020205020404" pitchFamily="49" charset="0"/>
              <a:buChar char="o"/>
            </a:pPr>
            <a:r>
              <a:rPr lang="nl-NL" sz="1800" dirty="0">
                <a:solidFill>
                  <a:srgbClr val="000000"/>
                </a:solidFill>
                <a:effectLst/>
                <a:latin typeface="Calibri" panose="020F0502020204030204" pitchFamily="34" charset="0"/>
                <a:ea typeface="Times New Roman" panose="02020603050405020304" pitchFamily="18" charset="0"/>
              </a:rPr>
              <a:t>Wees helder over politieke keuzes  als er klachten of procedures komen vanuit burgers die het niet eens zijn met een afwijzing voor specialistische jeugdhulp. De zorgaanbieder voert het beleid uit waar de politiek opdracht toe heeft verstrekt; dit vraagt om politieke verantwoordelijkheid, ook voor normaliseren, wachtlijsten en beperkingen van het budget</a:t>
            </a:r>
            <a:endParaRPr lang="nl-NL" dirty="0"/>
          </a:p>
        </p:txBody>
      </p:sp>
    </p:spTree>
    <p:extLst>
      <p:ext uri="{BB962C8B-B14F-4D97-AF65-F5344CB8AC3E}">
        <p14:creationId xmlns:p14="http://schemas.microsoft.com/office/powerpoint/2010/main" val="4225183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AC9AE-0B61-2ACF-ACDA-E8DB608C1C37}"/>
              </a:ext>
            </a:extLst>
          </p:cNvPr>
          <p:cNvSpPr>
            <a:spLocks noGrp="1"/>
          </p:cNvSpPr>
          <p:nvPr>
            <p:ph type="title"/>
          </p:nvPr>
        </p:nvSpPr>
        <p:spPr/>
        <p:txBody>
          <a:bodyPr/>
          <a:lstStyle/>
          <a:p>
            <a:r>
              <a:rPr lang="nl-NL" dirty="0"/>
              <a:t>(niet) doen wat (niet) nodig is</a:t>
            </a:r>
          </a:p>
        </p:txBody>
      </p:sp>
      <p:pic>
        <p:nvPicPr>
          <p:cNvPr id="4" name="Tijdelijke aanduiding voor inhoud 4">
            <a:extLst>
              <a:ext uri="{FF2B5EF4-FFF2-40B4-BE49-F238E27FC236}">
                <a16:creationId xmlns:a16="http://schemas.microsoft.com/office/drawing/2014/main" id="{976E8F88-D541-74FA-F59B-4685505DA6A7}"/>
              </a:ext>
            </a:extLst>
          </p:cNvPr>
          <p:cNvPicPr>
            <a:picLocks noGrp="1" noChangeAspect="1"/>
          </p:cNvPicPr>
          <p:nvPr>
            <p:ph idx="1"/>
          </p:nvPr>
        </p:nvPicPr>
        <p:blipFill>
          <a:blip r:embed="rId2"/>
          <a:stretch>
            <a:fillRect/>
          </a:stretch>
        </p:blipFill>
        <p:spPr>
          <a:xfrm>
            <a:off x="2794876" y="1825625"/>
            <a:ext cx="6602247" cy="4351338"/>
          </a:xfrm>
          <a:prstGeom prst="rect">
            <a:avLst/>
          </a:prstGeom>
        </p:spPr>
      </p:pic>
    </p:spTree>
    <p:extLst>
      <p:ext uri="{BB962C8B-B14F-4D97-AF65-F5344CB8AC3E}">
        <p14:creationId xmlns:p14="http://schemas.microsoft.com/office/powerpoint/2010/main" val="2124377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70528-5C5F-C542-0276-FFF76C5A17E5}"/>
              </a:ext>
            </a:extLst>
          </p:cNvPr>
          <p:cNvSpPr>
            <a:spLocks noGrp="1"/>
          </p:cNvSpPr>
          <p:nvPr>
            <p:ph type="title"/>
          </p:nvPr>
        </p:nvSpPr>
        <p:spPr/>
        <p:txBody>
          <a:bodyPr>
            <a:normAutofit/>
          </a:bodyPr>
          <a:lstStyle/>
          <a:p>
            <a:pPr algn="ctr"/>
            <a:r>
              <a:rPr lang="nl-NL" dirty="0"/>
              <a:t>(Jeugd)Professionaliteit staat onder druk</a:t>
            </a:r>
            <a:br>
              <a:rPr lang="nl-NL" dirty="0"/>
            </a:br>
            <a:r>
              <a:rPr lang="nl-NL" sz="3100" i="1" dirty="0"/>
              <a:t>De professional: deskundig, autonoom, autoriteit</a:t>
            </a:r>
          </a:p>
        </p:txBody>
      </p:sp>
      <mc:AlternateContent xmlns:mc="http://schemas.openxmlformats.org/markup-compatibility/2006">
        <mc:Choice xmlns:am3d="http://schemas.microsoft.com/office/drawing/2017/model3d" xmlns="" Requires="am3d">
          <p:graphicFrame>
            <p:nvGraphicFramePr>
              <p:cNvPr id="4" name="Tijdelijke aanduiding voor inhoud 3" descr="Male Astro Tech">
                <a:extLst>
                  <a:ext uri="{FF2B5EF4-FFF2-40B4-BE49-F238E27FC236}">
                    <a16:creationId xmlns:a16="http://schemas.microsoft.com/office/drawing/2014/main" id="{E4CB69D2-EEAF-258C-8ABA-FBB24B63206D}"/>
                  </a:ext>
                </a:extLst>
              </p:cNvPr>
              <p:cNvGraphicFramePr>
                <a:graphicFrameLocks noGrp="1"/>
              </p:cNvGraphicFramePr>
              <p:nvPr>
                <p:ph idx="1"/>
                <p:extLst>
                  <p:ext uri="{D42A27DB-BD31-4B8C-83A1-F6EECF244321}">
                    <p14:modId xmlns:p14="http://schemas.microsoft.com/office/powerpoint/2010/main" val="3656344056"/>
                  </p:ext>
                </p:extLst>
              </p:nvPr>
            </p:nvGraphicFramePr>
            <p:xfrm>
              <a:off x="3267173" y="2390761"/>
              <a:ext cx="1508797" cy="3859521"/>
            </p:xfrm>
            <a:graphic>
              <a:graphicData uri="http://schemas.microsoft.com/office/drawing/2017/model3d">
                <am3d:model3d r:embed="rId3">
                  <am3d:spPr>
                    <a:xfrm>
                      <a:off x="0" y="0"/>
                      <a:ext cx="1508797" cy="3859521"/>
                    </a:xfrm>
                    <a:prstGeom prst="rect">
                      <a:avLst/>
                    </a:prstGeom>
                  </am3d:spPr>
                  <am3d:camera>
                    <am3d:pos x="0" y="0" z="52346252"/>
                    <am3d:up dx="0" dy="36000000" dz="0"/>
                    <am3d:lookAt x="0" y="0" z="0"/>
                    <am3d:perspective fov="2700000"/>
                  </am3d:camera>
                  <am3d:trans>
                    <am3d:meterPerModelUnit n="671883" d="1000000"/>
                    <am3d:preTrans dx="-260298" dy="-17537771" dz="-543284"/>
                    <am3d:scale>
                      <am3d:sx n="1000000" d="1000000"/>
                      <am3d:sy n="1000000" d="1000000"/>
                      <am3d:sz n="1000000" d="1000000"/>
                    </am3d:scale>
                    <am3d:rot/>
                    <am3d:postTrans dx="0" dy="0" dz="0"/>
                  </am3d:trans>
                  <am3d:raster rName="Office3DRenderer" rVer="16.0.8326">
                    <am3d:blip r:embed="rId4"/>
                  </am3d:raster>
                  <am3d:objViewport viewportSz="42573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Tijdelijke aanduiding voor inhoud 3" descr="Male Astro Tech">
                <a:extLst>
                  <a:ext uri="{FF2B5EF4-FFF2-40B4-BE49-F238E27FC236}">
                    <a16:creationId xmlns:a16="http://schemas.microsoft.com/office/drawing/2014/main" id="{E4CB69D2-EEAF-258C-8ABA-FBB24B63206D}"/>
                  </a:ext>
                </a:extLst>
              </p:cNvPr>
              <p:cNvPicPr>
                <a:picLocks noGrp="1" noRot="1" noChangeAspect="1" noMove="1" noResize="1" noEditPoints="1" noAdjustHandles="1" noChangeArrowheads="1" noChangeShapeType="1" noCrop="1"/>
              </p:cNvPicPr>
              <p:nvPr/>
            </p:nvPicPr>
            <p:blipFill>
              <a:blip r:embed="rId5"/>
              <a:stretch>
                <a:fillRect/>
              </a:stretch>
            </p:blipFill>
            <p:spPr>
              <a:xfrm>
                <a:off x="3267173" y="2390761"/>
                <a:ext cx="1508797" cy="3859521"/>
              </a:xfrm>
              <a:prstGeom prst="rect">
                <a:avLst/>
              </a:prstGeom>
            </p:spPr>
          </p:pic>
        </mc:Fallback>
      </mc:AlternateContent>
      <p:pic>
        <p:nvPicPr>
          <p:cNvPr id="6" name="Afbeelding 5" descr="Stapels gouden munten">
            <a:extLst>
              <a:ext uri="{FF2B5EF4-FFF2-40B4-BE49-F238E27FC236}">
                <a16:creationId xmlns:a16="http://schemas.microsoft.com/office/drawing/2014/main" id="{B17AD916-3F9B-DA48-20EB-9A5FCBDD42C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76646" y="4281996"/>
            <a:ext cx="3468498" cy="2312332"/>
          </a:xfrm>
          <a:prstGeom prst="rect">
            <a:avLst/>
          </a:prstGeom>
        </p:spPr>
      </p:pic>
      <p:pic>
        <p:nvPicPr>
          <p:cNvPr id="8" name="Afbeelding 7" descr="Domino effect graphic">
            <a:extLst>
              <a:ext uri="{FF2B5EF4-FFF2-40B4-BE49-F238E27FC236}">
                <a16:creationId xmlns:a16="http://schemas.microsoft.com/office/drawing/2014/main" id="{6E47789C-D6E3-AC36-BDF4-2DAAFF6B3B6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32491" y="4018327"/>
            <a:ext cx="2012302" cy="2231956"/>
          </a:xfrm>
          <a:prstGeom prst="rect">
            <a:avLst/>
          </a:prstGeom>
        </p:spPr>
      </p:pic>
      <p:pic>
        <p:nvPicPr>
          <p:cNvPr id="10" name="Afbeelding 9" descr="Mensen en pijlen">
            <a:extLst>
              <a:ext uri="{FF2B5EF4-FFF2-40B4-BE49-F238E27FC236}">
                <a16:creationId xmlns:a16="http://schemas.microsoft.com/office/drawing/2014/main" id="{219B47EC-9E89-3A0A-7692-8CE150F77D8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932491" y="2313711"/>
            <a:ext cx="2012302" cy="1968286"/>
          </a:xfrm>
          <a:prstGeom prst="rect">
            <a:avLst/>
          </a:prstGeom>
        </p:spPr>
      </p:pic>
      <p:pic>
        <p:nvPicPr>
          <p:cNvPr id="12" name="Afbeelding 11" descr="Zakenman die een blok uit een Jenga-toren trekt">
            <a:extLst>
              <a:ext uri="{FF2B5EF4-FFF2-40B4-BE49-F238E27FC236}">
                <a16:creationId xmlns:a16="http://schemas.microsoft.com/office/drawing/2014/main" id="{9B65C162-4CC4-4D84-CC1B-96D72CA0355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75295" y="2313710"/>
            <a:ext cx="2954440" cy="1969146"/>
          </a:xfrm>
          <a:prstGeom prst="rect">
            <a:avLst/>
          </a:prstGeom>
        </p:spPr>
      </p:pic>
      <p:pic>
        <p:nvPicPr>
          <p:cNvPr id="14" name="Afbeelding 13" descr="Volwassene op laptop schrijft in logboek">
            <a:extLst>
              <a:ext uri="{FF2B5EF4-FFF2-40B4-BE49-F238E27FC236}">
                <a16:creationId xmlns:a16="http://schemas.microsoft.com/office/drawing/2014/main" id="{55E3A033-41F1-9053-0A20-171072ED42D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287" y="2306098"/>
            <a:ext cx="2952429" cy="1968286"/>
          </a:xfrm>
          <a:prstGeom prst="rect">
            <a:avLst/>
          </a:prstGeom>
        </p:spPr>
      </p:pic>
      <p:pic>
        <p:nvPicPr>
          <p:cNvPr id="16" name="Afbeelding 15" descr="Close-up van kippengaas">
            <a:extLst>
              <a:ext uri="{FF2B5EF4-FFF2-40B4-BE49-F238E27FC236}">
                <a16:creationId xmlns:a16="http://schemas.microsoft.com/office/drawing/2014/main" id="{CF3D3421-CD17-4815-C893-F646AFA1F31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1288" y="4281996"/>
            <a:ext cx="2953150" cy="1968286"/>
          </a:xfrm>
          <a:prstGeom prst="rect">
            <a:avLst/>
          </a:prstGeom>
        </p:spPr>
      </p:pic>
      <p:pic>
        <p:nvPicPr>
          <p:cNvPr id="18" name="Afbeelding 17" descr="Leren werkhandschoenen">
            <a:extLst>
              <a:ext uri="{FF2B5EF4-FFF2-40B4-BE49-F238E27FC236}">
                <a16:creationId xmlns:a16="http://schemas.microsoft.com/office/drawing/2014/main" id="{64D4E099-8D46-9EED-887F-5510FB4C9E2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310327" y="2312853"/>
            <a:ext cx="1881673" cy="1989584"/>
          </a:xfrm>
          <a:prstGeom prst="rect">
            <a:avLst/>
          </a:prstGeom>
        </p:spPr>
      </p:pic>
      <p:pic>
        <p:nvPicPr>
          <p:cNvPr id="20" name="Afbeelding 19" descr="Kind dat op een kleed op school zit">
            <a:extLst>
              <a:ext uri="{FF2B5EF4-FFF2-40B4-BE49-F238E27FC236}">
                <a16:creationId xmlns:a16="http://schemas.microsoft.com/office/drawing/2014/main" id="{A55EAEFB-3FAE-7A97-E416-0581DEFBE4B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944793" y="4302437"/>
            <a:ext cx="2247207" cy="1947846"/>
          </a:xfrm>
          <a:prstGeom prst="rect">
            <a:avLst/>
          </a:prstGeom>
        </p:spPr>
      </p:pic>
    </p:spTree>
    <p:extLst>
      <p:ext uri="{BB962C8B-B14F-4D97-AF65-F5344CB8AC3E}">
        <p14:creationId xmlns:p14="http://schemas.microsoft.com/office/powerpoint/2010/main" val="2607450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5F06E-5652-0140-A432-ED83EA5DE448}"/>
              </a:ext>
            </a:extLst>
          </p:cNvPr>
          <p:cNvSpPr>
            <a:spLocks noGrp="1"/>
          </p:cNvSpPr>
          <p:nvPr>
            <p:ph type="title"/>
          </p:nvPr>
        </p:nvSpPr>
        <p:spPr/>
        <p:txBody>
          <a:bodyPr/>
          <a:lstStyle/>
          <a:p>
            <a:r>
              <a:rPr lang="nl-NL" dirty="0"/>
              <a:t>Logica’s die botsen</a:t>
            </a:r>
          </a:p>
        </p:txBody>
      </p:sp>
      <p:sp>
        <p:nvSpPr>
          <p:cNvPr id="3" name="Tijdelijke aanduiding voor inhoud 2">
            <a:extLst>
              <a:ext uri="{FF2B5EF4-FFF2-40B4-BE49-F238E27FC236}">
                <a16:creationId xmlns:a16="http://schemas.microsoft.com/office/drawing/2014/main" id="{61995758-6F55-FC73-3BCB-1505EB945A04}"/>
              </a:ext>
            </a:extLst>
          </p:cNvPr>
          <p:cNvSpPr>
            <a:spLocks noGrp="1"/>
          </p:cNvSpPr>
          <p:nvPr>
            <p:ph idx="1"/>
          </p:nvPr>
        </p:nvSpPr>
        <p:spPr>
          <a:xfrm>
            <a:off x="838200" y="1825625"/>
            <a:ext cx="6503633" cy="1956262"/>
          </a:xfrm>
        </p:spPr>
        <p:txBody>
          <a:bodyPr>
            <a:normAutofit fontScale="25000" lnSpcReduction="20000"/>
          </a:bodyPr>
          <a:lstStyle/>
          <a:p>
            <a:endParaRPr lang="nl-NL" dirty="0"/>
          </a:p>
          <a:p>
            <a:endParaRPr lang="nl-NL" dirty="0"/>
          </a:p>
          <a:p>
            <a:pPr marL="3657600" lvl="8" indent="0">
              <a:buNone/>
            </a:pPr>
            <a:r>
              <a:rPr lang="nl-NL" dirty="0"/>
              <a:t>                                                     </a:t>
            </a:r>
          </a:p>
          <a:p>
            <a:pPr marL="3657600" lvl="8" indent="0">
              <a:buNone/>
            </a:pPr>
            <a:r>
              <a:rPr lang="nl-NL" dirty="0"/>
              <a:t>                                                                        </a:t>
            </a:r>
          </a:p>
          <a:p>
            <a:pPr marL="3657600" lvl="8" indent="0">
              <a:buNone/>
            </a:pPr>
            <a:endParaRPr lang="nl-NL" dirty="0"/>
          </a:p>
          <a:p>
            <a:pPr marL="3657600" lvl="8" indent="0">
              <a:buNone/>
            </a:pPr>
            <a:endParaRPr lang="nl-NL" dirty="0"/>
          </a:p>
          <a:p>
            <a:pPr marL="3657600" lvl="8" indent="0">
              <a:buNone/>
            </a:pPr>
            <a:endParaRPr lang="nl-NL" dirty="0"/>
          </a:p>
          <a:p>
            <a:pPr marL="3657600" lvl="8" indent="0">
              <a:buNone/>
            </a:pPr>
            <a:r>
              <a:rPr lang="nl-NL" dirty="0"/>
              <a:t>			</a:t>
            </a:r>
          </a:p>
          <a:p>
            <a:pPr marL="3657600" lvl="8" indent="0">
              <a:buNone/>
            </a:pPr>
            <a:endParaRPr lang="nl-NL" dirty="0"/>
          </a:p>
          <a:p>
            <a:pPr marL="3657600" lvl="8" indent="0">
              <a:buNone/>
            </a:pPr>
            <a:endParaRPr lang="nl-NL" dirty="0"/>
          </a:p>
          <a:p>
            <a:pPr marL="3657600" lvl="8" indent="0">
              <a:buNone/>
            </a:pPr>
            <a:r>
              <a:rPr lang="nl-NL" dirty="0"/>
              <a:t>			</a:t>
            </a:r>
            <a:r>
              <a:rPr lang="nl-NL" sz="8000" dirty="0"/>
              <a:t>Politieke logica:</a:t>
            </a:r>
          </a:p>
          <a:p>
            <a:pPr marL="3657600" lvl="8" indent="0">
              <a:buNone/>
            </a:pPr>
            <a:r>
              <a:rPr lang="nl-NL" sz="8000" dirty="0"/>
              <a:t>			</a:t>
            </a:r>
          </a:p>
        </p:txBody>
      </p:sp>
      <p:graphicFrame>
        <p:nvGraphicFramePr>
          <p:cNvPr id="5" name="Tabel 4">
            <a:extLst>
              <a:ext uri="{FF2B5EF4-FFF2-40B4-BE49-F238E27FC236}">
                <a16:creationId xmlns:a16="http://schemas.microsoft.com/office/drawing/2014/main" id="{3DDF96D1-325C-D5CF-EB3E-F4D18F88853E}"/>
              </a:ext>
            </a:extLst>
          </p:cNvPr>
          <p:cNvGraphicFramePr>
            <a:graphicFrameLocks noGrp="1"/>
          </p:cNvGraphicFramePr>
          <p:nvPr>
            <p:extLst>
              <p:ext uri="{D42A27DB-BD31-4B8C-83A1-F6EECF244321}">
                <p14:modId xmlns:p14="http://schemas.microsoft.com/office/powerpoint/2010/main" val="94264646"/>
              </p:ext>
            </p:extLst>
          </p:nvPr>
        </p:nvGraphicFramePr>
        <p:xfrm>
          <a:off x="1200459" y="2538669"/>
          <a:ext cx="8127999" cy="33020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951914921"/>
                    </a:ext>
                  </a:extLst>
                </a:gridCol>
                <a:gridCol w="2709333">
                  <a:extLst>
                    <a:ext uri="{9D8B030D-6E8A-4147-A177-3AD203B41FA5}">
                      <a16:colId xmlns:a16="http://schemas.microsoft.com/office/drawing/2014/main" val="1667350505"/>
                    </a:ext>
                  </a:extLst>
                </a:gridCol>
                <a:gridCol w="2709333">
                  <a:extLst>
                    <a:ext uri="{9D8B030D-6E8A-4147-A177-3AD203B41FA5}">
                      <a16:colId xmlns:a16="http://schemas.microsoft.com/office/drawing/2014/main" val="4466953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Professionele logica:</a:t>
                      </a:r>
                    </a:p>
                    <a:p>
                      <a:endParaRPr lang="nl-NL" dirty="0"/>
                    </a:p>
                  </a:txBody>
                  <a:tcPr/>
                </a:tc>
                <a:tc>
                  <a:txBody>
                    <a:bodyPr/>
                    <a:lstStyle/>
                    <a:p>
                      <a:r>
                        <a:rPr lang="nl-NL" sz="1800" dirty="0"/>
                        <a:t>Politieke logica:</a:t>
                      </a:r>
                      <a:endParaRPr lang="nl-NL" dirty="0"/>
                    </a:p>
                  </a:txBody>
                  <a:tcPr/>
                </a:tc>
                <a:tc>
                  <a:txBody>
                    <a:bodyPr/>
                    <a:lstStyle/>
                    <a:p>
                      <a:r>
                        <a:rPr lang="nl-NL" dirty="0"/>
                        <a:t>Prestatielogica</a:t>
                      </a:r>
                    </a:p>
                  </a:txBody>
                  <a:tcPr/>
                </a:tc>
                <a:extLst>
                  <a:ext uri="{0D108BD9-81ED-4DB2-BD59-A6C34878D82A}">
                    <a16:rowId xmlns:a16="http://schemas.microsoft.com/office/drawing/2014/main" val="2133090901"/>
                  </a:ext>
                </a:extLst>
              </a:tr>
              <a:tr h="370840">
                <a:tc>
                  <a:txBody>
                    <a:bodyPr/>
                    <a:lstStyle/>
                    <a:p>
                      <a:r>
                        <a:rPr lang="nl-NL" sz="1800" dirty="0"/>
                        <a:t>Vakmanschap</a:t>
                      </a:r>
                      <a:endParaRPr lang="nl-NL" dirty="0"/>
                    </a:p>
                  </a:txBody>
                  <a:tcPr/>
                </a:tc>
                <a:tc>
                  <a:txBody>
                    <a:bodyPr/>
                    <a:lstStyle/>
                    <a:p>
                      <a:r>
                        <a:rPr lang="nl-NL" dirty="0"/>
                        <a:t>Wie krijgt wat, wanneer en hoe</a:t>
                      </a:r>
                    </a:p>
                  </a:txBody>
                  <a:tcPr/>
                </a:tc>
                <a:tc>
                  <a:txBody>
                    <a:bodyPr/>
                    <a:lstStyle/>
                    <a:p>
                      <a:r>
                        <a:rPr lang="nl-NL" dirty="0"/>
                        <a:t>Kostenbeheersing</a:t>
                      </a:r>
                    </a:p>
                  </a:txBody>
                  <a:tcPr/>
                </a:tc>
                <a:extLst>
                  <a:ext uri="{0D108BD9-81ED-4DB2-BD59-A6C34878D82A}">
                    <a16:rowId xmlns:a16="http://schemas.microsoft.com/office/drawing/2014/main" val="29884018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Kennis en expertise</a:t>
                      </a:r>
                    </a:p>
                    <a:p>
                      <a:endParaRPr lang="nl-NL" dirty="0"/>
                    </a:p>
                  </a:txBody>
                  <a:tcPr/>
                </a:tc>
                <a:tc>
                  <a:txBody>
                    <a:bodyPr/>
                    <a:lstStyle/>
                    <a:p>
                      <a:r>
                        <a:rPr lang="nl-NL" dirty="0"/>
                        <a:t>Gelijkheid, rechtmatigheid, doelmatigheid</a:t>
                      </a:r>
                    </a:p>
                  </a:txBody>
                  <a:tcPr/>
                </a:tc>
                <a:tc>
                  <a:txBody>
                    <a:bodyPr/>
                    <a:lstStyle/>
                    <a:p>
                      <a:r>
                        <a:rPr lang="nl-NL" dirty="0"/>
                        <a:t>Kwaliteitsprocessen</a:t>
                      </a:r>
                    </a:p>
                  </a:txBody>
                  <a:tcPr/>
                </a:tc>
                <a:extLst>
                  <a:ext uri="{0D108BD9-81ED-4DB2-BD59-A6C34878D82A}">
                    <a16:rowId xmlns:a16="http://schemas.microsoft.com/office/drawing/2014/main" val="1171106499"/>
                  </a:ext>
                </a:extLst>
              </a:tr>
              <a:tr h="370840">
                <a:tc>
                  <a:txBody>
                    <a:bodyPr/>
                    <a:lstStyle/>
                    <a:p>
                      <a:r>
                        <a:rPr lang="nl-NL" sz="1800" dirty="0"/>
                        <a:t>Autonomie en autoriteit</a:t>
                      </a:r>
                      <a:endParaRPr lang="nl-NL" dirty="0"/>
                    </a:p>
                  </a:txBody>
                  <a:tcPr/>
                </a:tc>
                <a:tc>
                  <a:txBody>
                    <a:bodyPr/>
                    <a:lstStyle/>
                    <a:p>
                      <a:r>
                        <a:rPr lang="nl-NL" dirty="0"/>
                        <a:t>Samenwerking met andere actoren</a:t>
                      </a:r>
                    </a:p>
                  </a:txBody>
                  <a:tcPr/>
                </a:tc>
                <a:tc>
                  <a:txBody>
                    <a:bodyPr/>
                    <a:lstStyle/>
                    <a:p>
                      <a:r>
                        <a:rPr lang="nl-NL" dirty="0"/>
                        <a:t>Rendement en productiviteit</a:t>
                      </a:r>
                    </a:p>
                  </a:txBody>
                  <a:tcPr/>
                </a:tc>
                <a:extLst>
                  <a:ext uri="{0D108BD9-81ED-4DB2-BD59-A6C34878D82A}">
                    <a16:rowId xmlns:a16="http://schemas.microsoft.com/office/drawing/2014/main" val="2239029473"/>
                  </a:ext>
                </a:extLst>
              </a:tr>
              <a:tr h="370840">
                <a:tc>
                  <a:txBody>
                    <a:bodyPr/>
                    <a:lstStyle/>
                    <a:p>
                      <a:r>
                        <a:rPr lang="nl-NL" dirty="0"/>
                        <a:t>Effectiviteit</a:t>
                      </a:r>
                    </a:p>
                  </a:txBody>
                  <a:tcPr/>
                </a:tc>
                <a:tc>
                  <a:txBody>
                    <a:bodyPr/>
                    <a:lstStyle/>
                    <a:p>
                      <a:r>
                        <a:rPr lang="nl-NL" dirty="0"/>
                        <a:t>Legitimiteit</a:t>
                      </a:r>
                    </a:p>
                  </a:txBody>
                  <a:tcPr/>
                </a:tc>
                <a:tc>
                  <a:txBody>
                    <a:bodyPr/>
                    <a:lstStyle/>
                    <a:p>
                      <a:r>
                        <a:rPr lang="nl-NL" dirty="0"/>
                        <a:t>Klanten en service</a:t>
                      </a:r>
                    </a:p>
                  </a:txBody>
                  <a:tcPr/>
                </a:tc>
                <a:extLst>
                  <a:ext uri="{0D108BD9-81ED-4DB2-BD59-A6C34878D82A}">
                    <a16:rowId xmlns:a16="http://schemas.microsoft.com/office/drawing/2014/main" val="241646574"/>
                  </a:ext>
                </a:extLst>
              </a:tr>
              <a:tr h="370840">
                <a:tc>
                  <a:txBody>
                    <a:bodyPr/>
                    <a:lstStyle/>
                    <a:p>
                      <a:r>
                        <a:rPr lang="nl-NL" dirty="0"/>
                        <a:t>Veilig (genoeg)</a:t>
                      </a:r>
                    </a:p>
                  </a:txBody>
                  <a:tcPr/>
                </a:tc>
                <a:tc>
                  <a:txBody>
                    <a:bodyPr/>
                    <a:lstStyle/>
                    <a:p>
                      <a:r>
                        <a:rPr lang="nl-NL" dirty="0"/>
                        <a:t>Geen kind in de Maas</a:t>
                      </a:r>
                    </a:p>
                  </a:txBody>
                  <a:tcPr/>
                </a:tc>
                <a:tc>
                  <a:txBody>
                    <a:bodyPr/>
                    <a:lstStyle/>
                    <a:p>
                      <a:r>
                        <a:rPr lang="nl-NL" dirty="0"/>
                        <a:t>Optimaliseren, managen</a:t>
                      </a:r>
                    </a:p>
                  </a:txBody>
                  <a:tcPr/>
                </a:tc>
                <a:extLst>
                  <a:ext uri="{0D108BD9-81ED-4DB2-BD59-A6C34878D82A}">
                    <a16:rowId xmlns:a16="http://schemas.microsoft.com/office/drawing/2014/main" val="3695966860"/>
                  </a:ext>
                </a:extLst>
              </a:tr>
            </a:tbl>
          </a:graphicData>
        </a:graphic>
      </p:graphicFrame>
    </p:spTree>
    <p:extLst>
      <p:ext uri="{BB962C8B-B14F-4D97-AF65-F5344CB8AC3E}">
        <p14:creationId xmlns:p14="http://schemas.microsoft.com/office/powerpoint/2010/main" val="4171991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A0863-3120-5FAC-C509-F6A5186DE980}"/>
              </a:ext>
            </a:extLst>
          </p:cNvPr>
          <p:cNvSpPr>
            <a:spLocks noGrp="1"/>
          </p:cNvSpPr>
          <p:nvPr>
            <p:ph type="title"/>
          </p:nvPr>
        </p:nvSpPr>
        <p:spPr/>
        <p:txBody>
          <a:bodyPr>
            <a:normAutofit fontScale="90000"/>
          </a:bodyPr>
          <a:lstStyle/>
          <a:p>
            <a:pPr algn="ctr"/>
            <a:r>
              <a:rPr lang="nl-NL" dirty="0"/>
              <a:t>Vraagt meer naar buiten gerichte professionaliteit: Verbindende professionaliteit</a:t>
            </a:r>
          </a:p>
        </p:txBody>
      </p:sp>
      <p:pic>
        <p:nvPicPr>
          <p:cNvPr id="13" name="Tijdelijke aanduiding voor inhoud 12">
            <a:extLst>
              <a:ext uri="{FF2B5EF4-FFF2-40B4-BE49-F238E27FC236}">
                <a16:creationId xmlns:a16="http://schemas.microsoft.com/office/drawing/2014/main" id="{958E943C-3C6C-2D28-50B0-AEDD27C29D2C}"/>
              </a:ext>
            </a:extLst>
          </p:cNvPr>
          <p:cNvPicPr>
            <a:picLocks noGrp="1" noChangeAspect="1"/>
          </p:cNvPicPr>
          <p:nvPr>
            <p:ph idx="1"/>
          </p:nvPr>
        </p:nvPicPr>
        <p:blipFill>
          <a:blip r:embed="rId3"/>
          <a:stretch>
            <a:fillRect/>
          </a:stretch>
        </p:blipFill>
        <p:spPr>
          <a:xfrm>
            <a:off x="2192694" y="1959429"/>
            <a:ext cx="7451714" cy="4287948"/>
          </a:xfrm>
        </p:spPr>
      </p:pic>
    </p:spTree>
    <p:extLst>
      <p:ext uri="{BB962C8B-B14F-4D97-AF65-F5344CB8AC3E}">
        <p14:creationId xmlns:p14="http://schemas.microsoft.com/office/powerpoint/2010/main" val="2117123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8A8B02-00EC-47B6-1078-0AFBE28BDF3A}"/>
              </a:ext>
            </a:extLst>
          </p:cNvPr>
          <p:cNvSpPr>
            <a:spLocks noGrp="1"/>
          </p:cNvSpPr>
          <p:nvPr>
            <p:ph type="title"/>
          </p:nvPr>
        </p:nvSpPr>
        <p:spPr/>
        <p:txBody>
          <a:bodyPr/>
          <a:lstStyle/>
          <a:p>
            <a:r>
              <a:rPr lang="nl-NL" dirty="0"/>
              <a:t>Quote van een systeemtherapeut:</a:t>
            </a:r>
          </a:p>
        </p:txBody>
      </p:sp>
      <p:sp>
        <p:nvSpPr>
          <p:cNvPr id="3" name="Tijdelijke aanduiding voor inhoud 2">
            <a:extLst>
              <a:ext uri="{FF2B5EF4-FFF2-40B4-BE49-F238E27FC236}">
                <a16:creationId xmlns:a16="http://schemas.microsoft.com/office/drawing/2014/main" id="{CDC9D644-0C0B-B663-58A5-6C3B50632514}"/>
              </a:ext>
            </a:extLst>
          </p:cNvPr>
          <p:cNvSpPr>
            <a:spLocks noGrp="1"/>
          </p:cNvSpPr>
          <p:nvPr>
            <p:ph idx="1"/>
          </p:nvPr>
        </p:nvSpPr>
        <p:spPr/>
        <p:txBody>
          <a:bodyPr/>
          <a:lstStyle/>
          <a:p>
            <a:r>
              <a:rPr lang="nl-NL" sz="2800" i="1"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“Normaliseren…ja….soms voelt het  een beetje als een verkapte bezuinigingsmaatregel, snap je wat ik bedoel. We moeten het maar normaal maken. Maar volgens mij zie je ook In de maatschappij iets wat dus niet normaal is, hé, mensen hebben te weinig netwerk, in ons </a:t>
            </a:r>
            <a:r>
              <a:rPr lang="nl-NL" sz="2800" i="1" dirty="0" err="1">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voorveld</a:t>
            </a:r>
            <a:r>
              <a:rPr lang="nl-NL" sz="2800" i="1"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 in ons eigen systeem, zeg maar, waardoor deze problemen ontstaan. Dus daar moeten we wel wat mee. Het zit in de samenleving.  En dan moeten wij gaan normaliseren, en dan denk ik, nou? Volgens mij is de samenleving aan zet.  Maar daar hebben wij natuurlijk helemaal geen invloed op, dus dat betekent ja, dat we ze wel hier in de kamer hebben zitten”</a:t>
            </a:r>
            <a:endParaRPr lang="nl-NL" dirty="0">
              <a:solidFill>
                <a:schemeClr val="bg2">
                  <a:lumMod val="50000"/>
                </a:schemeClr>
              </a:solidFill>
            </a:endParaRPr>
          </a:p>
        </p:txBody>
      </p:sp>
    </p:spTree>
    <p:extLst>
      <p:ext uri="{BB962C8B-B14F-4D97-AF65-F5344CB8AC3E}">
        <p14:creationId xmlns:p14="http://schemas.microsoft.com/office/powerpoint/2010/main" val="210871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075AA-6152-13A5-8BE5-194D8884FB09}"/>
              </a:ext>
            </a:extLst>
          </p:cNvPr>
          <p:cNvSpPr>
            <a:spLocks noGrp="1"/>
          </p:cNvSpPr>
          <p:nvPr>
            <p:ph type="title"/>
          </p:nvPr>
        </p:nvSpPr>
        <p:spPr/>
        <p:txBody>
          <a:bodyPr/>
          <a:lstStyle/>
          <a:p>
            <a:r>
              <a:rPr lang="nl-NL" dirty="0"/>
              <a:t>normaliseren</a:t>
            </a:r>
          </a:p>
        </p:txBody>
      </p:sp>
      <p:pic>
        <p:nvPicPr>
          <p:cNvPr id="4" name="Tijdelijke aanduiding voor inhoud 3">
            <a:extLst>
              <a:ext uri="{FF2B5EF4-FFF2-40B4-BE49-F238E27FC236}">
                <a16:creationId xmlns:a16="http://schemas.microsoft.com/office/drawing/2014/main" id="{B9D1EB27-552F-A881-92DB-69E879E2372C}"/>
              </a:ext>
            </a:extLst>
          </p:cNvPr>
          <p:cNvPicPr>
            <a:picLocks noGrp="1" noChangeAspect="1"/>
          </p:cNvPicPr>
          <p:nvPr>
            <p:ph idx="1"/>
          </p:nvPr>
        </p:nvPicPr>
        <p:blipFill>
          <a:blip r:embed="rId3"/>
          <a:stretch>
            <a:fillRect/>
          </a:stretch>
        </p:blipFill>
        <p:spPr>
          <a:xfrm>
            <a:off x="2750249" y="1825625"/>
            <a:ext cx="6691501" cy="4351338"/>
          </a:xfrm>
          <a:prstGeom prst="rect">
            <a:avLst/>
          </a:prstGeom>
        </p:spPr>
      </p:pic>
    </p:spTree>
    <p:extLst>
      <p:ext uri="{BB962C8B-B14F-4D97-AF65-F5344CB8AC3E}">
        <p14:creationId xmlns:p14="http://schemas.microsoft.com/office/powerpoint/2010/main" val="1857369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3BE8B0-EF2F-EF7F-B6F1-590A9A93F270}"/>
              </a:ext>
            </a:extLst>
          </p:cNvPr>
          <p:cNvSpPr>
            <a:spLocks noGrp="1"/>
          </p:cNvSpPr>
          <p:nvPr>
            <p:ph type="title"/>
          </p:nvPr>
        </p:nvSpPr>
        <p:spPr/>
        <p:txBody>
          <a:bodyPr/>
          <a:lstStyle/>
          <a:p>
            <a:r>
              <a:rPr lang="nl-NL" dirty="0"/>
              <a:t>Niet Bij Mijn Client</a:t>
            </a:r>
          </a:p>
        </p:txBody>
      </p:sp>
      <p:sp>
        <p:nvSpPr>
          <p:cNvPr id="3" name="Tijdelijke aanduiding voor inhoud 2">
            <a:extLst>
              <a:ext uri="{FF2B5EF4-FFF2-40B4-BE49-F238E27FC236}">
                <a16:creationId xmlns:a16="http://schemas.microsoft.com/office/drawing/2014/main" id="{F35F7EF2-B85E-6CDF-C0E2-D98DE43454CA}"/>
              </a:ext>
            </a:extLst>
          </p:cNvPr>
          <p:cNvSpPr>
            <a:spLocks noGrp="1"/>
          </p:cNvSpPr>
          <p:nvPr>
            <p:ph idx="1"/>
          </p:nvPr>
        </p:nvSpPr>
        <p:spPr/>
        <p:txBody>
          <a:bodyPr/>
          <a:lstStyle/>
          <a:p>
            <a:r>
              <a:rPr lang="nl-NL" dirty="0"/>
              <a:t>Normaliseren; het gebeurt! Eigen kracht, netwerk, tijdig afschalen, minder gerichtheid op medicaliseren en diagnosticeren</a:t>
            </a:r>
          </a:p>
          <a:p>
            <a:r>
              <a:rPr lang="nl-NL" dirty="0"/>
              <a:t>Loslaten = spannend</a:t>
            </a:r>
          </a:p>
          <a:p>
            <a:r>
              <a:rPr lang="nl-NL" dirty="0"/>
              <a:t>Professionals zijn aanspreekbaar op schaarste (minder op geld)</a:t>
            </a:r>
          </a:p>
          <a:p>
            <a:r>
              <a:rPr lang="nl-NL" dirty="0"/>
              <a:t>Alertheid voor het Niet-Bij-Mijn-Clienten principe</a:t>
            </a:r>
          </a:p>
          <a:p>
            <a:r>
              <a:rPr lang="nl-NL" dirty="0"/>
              <a:t>Scholen tegengestelde opdracht vanuit benodigde hulp</a:t>
            </a:r>
          </a:p>
          <a:p>
            <a:r>
              <a:rPr lang="nl-NL" dirty="0"/>
              <a:t>Normaliseren begint niet aan de achterkant: de specialist kan het niet alleen!</a:t>
            </a:r>
          </a:p>
          <a:p>
            <a:endParaRPr lang="nl-NL" dirty="0"/>
          </a:p>
          <a:p>
            <a:endParaRPr lang="nl-NL" dirty="0"/>
          </a:p>
        </p:txBody>
      </p:sp>
    </p:spTree>
    <p:extLst>
      <p:ext uri="{BB962C8B-B14F-4D97-AF65-F5344CB8AC3E}">
        <p14:creationId xmlns:p14="http://schemas.microsoft.com/office/powerpoint/2010/main" val="4237407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493E4-3375-5F28-53EF-05A3C0095BD9}"/>
              </a:ext>
            </a:extLst>
          </p:cNvPr>
          <p:cNvSpPr>
            <a:spLocks noGrp="1"/>
          </p:cNvSpPr>
          <p:nvPr>
            <p:ph type="title"/>
          </p:nvPr>
        </p:nvSpPr>
        <p:spPr/>
        <p:txBody>
          <a:bodyPr/>
          <a:lstStyle/>
          <a:p>
            <a:r>
              <a:rPr lang="nl-NL" dirty="0"/>
              <a:t>Oefenen met een casus</a:t>
            </a:r>
          </a:p>
        </p:txBody>
      </p:sp>
      <p:pic>
        <p:nvPicPr>
          <p:cNvPr id="11" name="Tijdelijke aanduiding voor inhoud 10" descr="Moeder en dochter die lachen">
            <a:extLst>
              <a:ext uri="{FF2B5EF4-FFF2-40B4-BE49-F238E27FC236}">
                <a16:creationId xmlns:a16="http://schemas.microsoft.com/office/drawing/2014/main" id="{4910DC30-CA5A-A62B-F082-949D712DBF8E}"/>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834119" y="1825625"/>
            <a:ext cx="6523761" cy="4351338"/>
          </a:xfrm>
        </p:spPr>
      </p:pic>
    </p:spTree>
    <p:extLst>
      <p:ext uri="{BB962C8B-B14F-4D97-AF65-F5344CB8AC3E}">
        <p14:creationId xmlns:p14="http://schemas.microsoft.com/office/powerpoint/2010/main" val="90066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874D9F-8A81-5B58-50AA-73E31AFB94EF}"/>
              </a:ext>
            </a:extLst>
          </p:cNvPr>
          <p:cNvSpPr>
            <a:spLocks noGrp="1"/>
          </p:cNvSpPr>
          <p:nvPr>
            <p:ph type="title"/>
          </p:nvPr>
        </p:nvSpPr>
        <p:spPr/>
        <p:txBody>
          <a:bodyPr/>
          <a:lstStyle/>
          <a:p>
            <a:r>
              <a:rPr lang="nl-NL" dirty="0"/>
              <a:t>Oproep aan de professionals</a:t>
            </a:r>
          </a:p>
        </p:txBody>
      </p:sp>
      <p:sp>
        <p:nvSpPr>
          <p:cNvPr id="3" name="Tijdelijke aanduiding voor inhoud 2">
            <a:extLst>
              <a:ext uri="{FF2B5EF4-FFF2-40B4-BE49-F238E27FC236}">
                <a16:creationId xmlns:a16="http://schemas.microsoft.com/office/drawing/2014/main" id="{89C81FA5-0125-93CD-B89A-2706524ADCC8}"/>
              </a:ext>
            </a:extLst>
          </p:cNvPr>
          <p:cNvSpPr>
            <a:spLocks noGrp="1"/>
          </p:cNvSpPr>
          <p:nvPr>
            <p:ph idx="1"/>
          </p:nvPr>
        </p:nvSpPr>
        <p:spPr/>
        <p:txBody>
          <a:bodyPr/>
          <a:lstStyle/>
          <a:p>
            <a:pPr marL="342900" lvl="0" indent="-342900">
              <a:lnSpc>
                <a:spcPct val="150000"/>
              </a:lnSpc>
              <a:buFont typeface="Courier New" panose="02070309020205020404" pitchFamily="49" charset="0"/>
              <a:buChar char="o"/>
            </a:pPr>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Normaliseren is een ingewikkelde taak en vraagt reflectie, visie en eigenaarschap. Reflecteer met elkaar over het Niet-Bij-Mijn-Cliënten mechanisme. Benut elkaars expertise en die van de organisatie om besluiten over zorginzet te nemen en ze uit te leggen aan gezinnen. Benut tevens je deskundigheid, autonomie en autoriteit om een lans te breken voor gezinnen waar hulp noodzakelijk is, waar normaliseren bagatelliseren dreigt te worden.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Courier New" panose="02070309020205020404" pitchFamily="49" charset="0"/>
              <a:buChar char="o"/>
            </a:pPr>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Wees je bewust van de verschillende belangen; jouw stem als professional doet er toe, maar die van de politiek (dealen met schaarste) en die van de organisatie (binnen budget blijven, kwaliteitsbewaking) ook. Distantie (ik wil niet over geld gaan) is anno 2023 niet meer mogelijk als jeugdhulpprofessional want er moet gedeald worden met schaarste.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151947292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FD2567ECB1B64E86727495602FC464" ma:contentTypeVersion="17" ma:contentTypeDescription="Een nieuw document maken." ma:contentTypeScope="" ma:versionID="0e3078dead45ba123c102bc4fe0bea2a">
  <xsd:schema xmlns:xsd="http://www.w3.org/2001/XMLSchema" xmlns:xs="http://www.w3.org/2001/XMLSchema" xmlns:p="http://schemas.microsoft.com/office/2006/metadata/properties" xmlns:ns2="f62eac21-f68b-4df7-afcf-8ff12019d04c" xmlns:ns3="aecc3c67-6939-4436-a24e-6986564f1081" targetNamespace="http://schemas.microsoft.com/office/2006/metadata/properties" ma:root="true" ma:fieldsID="6ebf61ca37d5c22e3555e9b35e2c4a0c" ns2:_="" ns3:_="">
    <xsd:import namespace="f62eac21-f68b-4df7-afcf-8ff12019d04c"/>
    <xsd:import namespace="aecc3c67-6939-4436-a24e-6986564f108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2eac21-f68b-4df7-afcf-8ff12019d0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564b0f50-7eec-47eb-806a-b12194a2a2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cc3c67-6939-4436-a24e-6986564f1081"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23620a71-d8f7-404f-bc51-e96c8fb58810}" ma:internalName="TaxCatchAll" ma:showField="CatchAllData" ma:web="aecc3c67-6939-4436-a24e-6986564f10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ecc3c67-6939-4436-a24e-6986564f1081" xsi:nil="true"/>
    <lcf76f155ced4ddcb4097134ff3c332f xmlns="f62eac21-f68b-4df7-afcf-8ff12019d04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9A84FEF-3285-4413-8F68-8878646F85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2eac21-f68b-4df7-afcf-8ff12019d04c"/>
    <ds:schemaRef ds:uri="aecc3c67-6939-4436-a24e-6986564f10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6E4F8B-9CF0-43CF-8823-0226DCF6B2F2}">
  <ds:schemaRefs>
    <ds:schemaRef ds:uri="http://schemas.microsoft.com/sharepoint/v3/contenttype/forms"/>
  </ds:schemaRefs>
</ds:datastoreItem>
</file>

<file path=customXml/itemProps3.xml><?xml version="1.0" encoding="utf-8"?>
<ds:datastoreItem xmlns:ds="http://schemas.openxmlformats.org/officeDocument/2006/customXml" ds:itemID="{BD057D4A-7AC2-40BC-8599-77F80D9CBD85}">
  <ds:schemaRefs>
    <ds:schemaRef ds:uri="http://www.w3.org/XML/1998/namespace"/>
    <ds:schemaRef ds:uri="http://schemas.microsoft.com/office/infopath/2007/PartnerControls"/>
    <ds:schemaRef ds:uri="f62eac21-f68b-4df7-afcf-8ff12019d04c"/>
    <ds:schemaRef ds:uri="http://purl.org/dc/terms/"/>
    <ds:schemaRef ds:uri="http://schemas.microsoft.com/office/2006/metadata/properties"/>
    <ds:schemaRef ds:uri="http://schemas.microsoft.com/office/2006/documentManagement/types"/>
    <ds:schemaRef ds:uri="http://purl.org/dc/dcmitype/"/>
    <ds:schemaRef ds:uri="http://purl.org/dc/elements/1.1/"/>
    <ds:schemaRef ds:uri="http://schemas.openxmlformats.org/package/2006/metadata/core-properties"/>
    <ds:schemaRef ds:uri="aecc3c67-6939-4436-a24e-6986564f1081"/>
  </ds:schemaRefs>
</ds:datastoreItem>
</file>

<file path=docProps/app.xml><?xml version="1.0" encoding="utf-8"?>
<Properties xmlns="http://schemas.openxmlformats.org/officeDocument/2006/extended-properties" xmlns:vt="http://schemas.openxmlformats.org/officeDocument/2006/docPropsVTypes">
  <TotalTime>837</TotalTime>
  <Words>923</Words>
  <Application>Microsoft Office PowerPoint</Application>
  <PresentationFormat>Breedbeeld</PresentationFormat>
  <Paragraphs>76</Paragraphs>
  <Slides>12</Slides>
  <Notes>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12</vt:i4>
      </vt:variant>
    </vt:vector>
  </HeadingPairs>
  <TitlesOfParts>
    <vt:vector size="19" baseType="lpstr">
      <vt:lpstr>Arial</vt:lpstr>
      <vt:lpstr>Calibri</vt:lpstr>
      <vt:lpstr>Calibri Light</vt:lpstr>
      <vt:lpstr>Courier New</vt:lpstr>
      <vt:lpstr>Times New Roman</vt:lpstr>
      <vt:lpstr>Wingdings</vt:lpstr>
      <vt:lpstr>Kantoorthema</vt:lpstr>
      <vt:lpstr>WAT ZOU JIJ DOEN?</vt:lpstr>
      <vt:lpstr>(Jeugd)Professionaliteit staat onder druk De professional: deskundig, autonoom, autoriteit</vt:lpstr>
      <vt:lpstr>Logica’s die botsen</vt:lpstr>
      <vt:lpstr>Vraagt meer naar buiten gerichte professionaliteit: Verbindende professionaliteit</vt:lpstr>
      <vt:lpstr>Quote van een systeemtherapeut:</vt:lpstr>
      <vt:lpstr>normaliseren</vt:lpstr>
      <vt:lpstr>Niet Bij Mijn Client</vt:lpstr>
      <vt:lpstr>Oefenen met een casus</vt:lpstr>
      <vt:lpstr>Oproep aan de professionals</vt:lpstr>
      <vt:lpstr>Oproep aan de zorgaanbieders/gemeenten</vt:lpstr>
      <vt:lpstr>Oproep aan de wethouders/gemeenteraden</vt:lpstr>
      <vt:lpstr>(niet) doen wat (niet) nodig 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 ZOU JIJ DOEN?</dc:title>
  <dc:creator>Deborah Rijkaart - Damsteegt</dc:creator>
  <cp:lastModifiedBy>Lisette van der Plas</cp:lastModifiedBy>
  <cp:revision>6</cp:revision>
  <dcterms:created xsi:type="dcterms:W3CDTF">2023-12-07T20:07:50Z</dcterms:created>
  <dcterms:modified xsi:type="dcterms:W3CDTF">2023-12-19T10:46:56Z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0x010100FFFD2567ECB1B64E86727495602FC464</vt:lpwstr>
  </property>
  <property fmtid="{D5CDD505-2E9C-101B-9397-08002B2CF9AE}" pid="3" name="MediaServiceImageTags">
    <vt:lpwstr/>
  </property>
</Properties>
</file>